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gif" ContentType="image/gif"/>
  <Default Extension="xlsx" ContentType="application/vnd.openxmlformats-officedocument.spreadsheetml.sheet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notesMasters/notesMaster1.xml" ContentType="application/vnd.openxmlformats-officedocument.presentationml.notes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charts/chart1.xml" ContentType="application/vnd.openxmlformats-officedocument.drawingml.chart+xml"/>
  <Override PartName="/ppt/charts/style1.xml" ContentType="application/vnd.ms-office.chartstyle+xml"/>
  <Override PartName="/ppt/charts/colors1.xml" ContentType="application/vnd.ms-office.chartcolorstyle+xml"/>
  <Override PartName="/ppt/charts/chart2.xml" ContentType="application/vnd.openxmlformats-officedocument.drawingml.chart+xml"/>
  <Override PartName="/ppt/charts/style2.xml" ContentType="application/vnd.ms-office.chartstyle+xml"/>
  <Override PartName="/ppt/charts/colors2.xml" ContentType="application/vnd.ms-office.chartcolorstyle+xml"/>
  <Override PartName="/ppt/charts/chart3.xml" ContentType="application/vnd.openxmlformats-officedocument.drawingml.chart+xml"/>
  <Override PartName="/ppt/charts/style3.xml" ContentType="application/vnd.ms-office.chartstyle+xml"/>
  <Override PartName="/ppt/charts/colors3.xml" ContentType="application/vnd.ms-office.chartcolorstyle+xml"/>
  <Override PartName="/ppt/charts/chart4.xml" ContentType="application/vnd.openxmlformats-officedocument.drawingml.chart+xml"/>
  <Override PartName="/ppt/charts/style4.xml" ContentType="application/vnd.ms-office.chartstyle+xml"/>
  <Override PartName="/ppt/charts/colors4.xml" ContentType="application/vnd.ms-office.chartcolorstyle+xml"/>
  <Override PartName="/ppt/charts/chart5.xml" ContentType="application/vnd.openxmlformats-officedocument.drawingml.chart+xml"/>
  <Override PartName="/ppt/charts/style5.xml" ContentType="application/vnd.ms-office.chartstyle+xml"/>
  <Override PartName="/ppt/charts/colors5.xml" ContentType="application/vnd.ms-office.chartcolorstyle+xml"/>
  <Override PartName="/ppt/charts/chart6.xml" ContentType="application/vnd.openxmlformats-officedocument.drawingml.chart+xml"/>
  <Override PartName="/ppt/charts/style6.xml" ContentType="application/vnd.ms-office.chartstyle+xml"/>
  <Override PartName="/ppt/charts/colors6.xml" ContentType="application/vnd.ms-office.chartcolorstyle+xml"/>
  <Override PartName="/ppt/charts/chart7.xml" ContentType="application/vnd.openxmlformats-officedocument.drawingml.chart+xml"/>
  <Override PartName="/ppt/charts/style7.xml" ContentType="application/vnd.ms-office.chartstyle+xml"/>
  <Override PartName="/ppt/charts/colors7.xml" ContentType="application/vnd.ms-office.chartcolorstyle+xml"/>
  <Override PartName="/ppt/charts/chart8.xml" ContentType="application/vnd.openxmlformats-officedocument.drawingml.chart+xml"/>
  <Override PartName="/ppt/charts/style8.xml" ContentType="application/vnd.ms-office.chartstyle+xml"/>
  <Override PartName="/ppt/charts/colors8.xml" ContentType="application/vnd.ms-office.chartcolorstyle+xml"/>
  <Override PartName="/ppt/charts/chart9.xml" ContentType="application/vnd.openxmlformats-officedocument.drawingml.chart+xml"/>
  <Override PartName="/ppt/charts/style9.xml" ContentType="application/vnd.ms-office.chartstyle+xml"/>
  <Override PartName="/ppt/charts/colors9.xml" ContentType="application/vnd.ms-office.chartcolorstyle+xml"/>
  <Override PartName="/ppt/charts/chart10.xml" ContentType="application/vnd.openxmlformats-officedocument.drawingml.chart+xml"/>
  <Override PartName="/ppt/charts/style10.xml" ContentType="application/vnd.ms-office.chartstyle+xml"/>
  <Override PartName="/ppt/charts/colors10.xml" ContentType="application/vnd.ms-office.chartcolorstyle+xml"/>
  <Override PartName="/docProps/core.xml" ContentType="application/vnd.openxmlformats-package.core-properties+xml"/>
  <Override PartName="/docProps/app.xml" ContentType="application/vnd.openxmlformats-officedocument.extended-properties+xml"/>
  <Override PartName="/ppt/changesInfos/changesInfo1.xml" ContentType="application/vnd.ms-powerpoint.changesinfo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7" r:id="rId1"/>
  </p:sldMasterIdLst>
  <p:notesMasterIdLst>
    <p:notesMasterId r:id="rId14"/>
  </p:notesMasterIdLst>
  <p:sldIdLst>
    <p:sldId id="256" r:id="rId2"/>
    <p:sldId id="322" r:id="rId3"/>
    <p:sldId id="340" r:id="rId4"/>
    <p:sldId id="333" r:id="rId5"/>
    <p:sldId id="338" r:id="rId6"/>
    <p:sldId id="280" r:id="rId7"/>
    <p:sldId id="278" r:id="rId8"/>
    <p:sldId id="335" r:id="rId9"/>
    <p:sldId id="339" r:id="rId10"/>
    <p:sldId id="341" r:id="rId11"/>
    <p:sldId id="342" r:id="rId12"/>
    <p:sldId id="328" r:id="rId13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lionel" initials="l" lastIdx="1" clrIdx="0">
    <p:extLst>
      <p:ext uri="{19B8F6BF-5375-455C-9EA6-DF929625EA0E}">
        <p15:presenceInfo xmlns:p15="http://schemas.microsoft.com/office/powerpoint/2012/main" userId="lionel" providerId="None"/>
      </p:ext>
    </p:extLst>
  </p:cmAuthor>
  <p:cmAuthor id="2" name="lionel rousselot" initials="lr" lastIdx="1" clrIdx="1">
    <p:extLst>
      <p:ext uri="{19B8F6BF-5375-455C-9EA6-DF929625EA0E}">
        <p15:presenceInfo xmlns:p15="http://schemas.microsoft.com/office/powerpoint/2012/main" userId="2af3152dbea6cf08" providerId="Windows Live"/>
      </p:ext>
    </p:extLst>
  </p:cmAuthor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DFBF7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662" autoAdjust="0"/>
    <p:restoredTop sz="94660"/>
  </p:normalViewPr>
  <p:slideViewPr>
    <p:cSldViewPr snapToGrid="0">
      <p:cViewPr varScale="1">
        <p:scale>
          <a:sx n="115" d="100"/>
          <a:sy n="115" d="100"/>
        </p:scale>
        <p:origin x="390" y="126"/>
      </p:cViewPr>
      <p:guideLst/>
    </p:cSldViewPr>
  </p:slideViewPr>
  <p:notesTextViewPr>
    <p:cViewPr>
      <p:scale>
        <a:sx n="3" d="2"/>
        <a:sy n="3" d="2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presProps" Target="presProps.xml"/><Relationship Id="rId20" Type="http://schemas.microsoft.com/office/2016/11/relationships/changesInfo" Target="changesInfos/changesInfo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commentAuthors" Target="commentAuthors.xml"/><Relationship Id="rId10" Type="http://schemas.openxmlformats.org/officeDocument/2006/relationships/slide" Target="slides/slide9.xml"/><Relationship Id="rId19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notesMaster" Target="notesMasters/notesMaster1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lionel rousselot" userId="2af3152dbea6cf08" providerId="LiveId" clId="{CF630341-BDD9-A843-96B8-F27614991AF5}"/>
    <pc:docChg chg="modSld">
      <pc:chgData name="lionel rousselot" userId="2af3152dbea6cf08" providerId="LiveId" clId="{CF630341-BDD9-A843-96B8-F27614991AF5}" dt="2021-01-06T21:17:11.009" v="0" actId="1076"/>
      <pc:docMkLst>
        <pc:docMk/>
      </pc:docMkLst>
      <pc:sldChg chg="modSp">
        <pc:chgData name="lionel rousselot" userId="2af3152dbea6cf08" providerId="LiveId" clId="{CF630341-BDD9-A843-96B8-F27614991AF5}" dt="2021-01-06T21:17:11.009" v="0" actId="1076"/>
        <pc:sldMkLst>
          <pc:docMk/>
          <pc:sldMk cId="3112780802" sldId="333"/>
        </pc:sldMkLst>
        <pc:spChg chg="mod">
          <ac:chgData name="lionel rousselot" userId="2af3152dbea6cf08" providerId="LiveId" clId="{CF630341-BDD9-A843-96B8-F27614991AF5}" dt="2021-01-06T21:17:11.009" v="0" actId="1076"/>
          <ac:spMkLst>
            <pc:docMk/>
            <pc:sldMk cId="3112780802" sldId="333"/>
            <ac:spMk id="8" creationId="{00000000-0000-0000-0000-000000000000}"/>
          </ac:spMkLst>
        </pc:spChg>
      </pc:sldChg>
    </pc:docChg>
  </pc:docChgLst>
  <pc:docChgLst>
    <pc:chgData name="lionel rousselot" userId="2af3152dbea6cf08" providerId="LiveId" clId="{693A6C34-74F4-BB48-995B-3FE96D0B092A}"/>
    <pc:docChg chg="delSld modSld">
      <pc:chgData name="lionel rousselot" userId="2af3152dbea6cf08" providerId="LiveId" clId="{693A6C34-74F4-BB48-995B-3FE96D0B092A}" dt="2019-08-08T19:20:54.552" v="17" actId="20577"/>
      <pc:docMkLst>
        <pc:docMk/>
      </pc:docMkLst>
      <pc:sldChg chg="del">
        <pc:chgData name="lionel rousselot" userId="2af3152dbea6cf08" providerId="LiveId" clId="{693A6C34-74F4-BB48-995B-3FE96D0B092A}" dt="2019-08-08T19:17:46.334" v="1" actId="2696"/>
        <pc:sldMkLst>
          <pc:docMk/>
          <pc:sldMk cId="922649093" sldId="267"/>
        </pc:sldMkLst>
      </pc:sldChg>
      <pc:sldChg chg="del">
        <pc:chgData name="lionel rousselot" userId="2af3152dbea6cf08" providerId="LiveId" clId="{693A6C34-74F4-BB48-995B-3FE96D0B092A}" dt="2019-08-08T19:17:51.170" v="2" actId="2696"/>
        <pc:sldMkLst>
          <pc:docMk/>
          <pc:sldMk cId="3857043295" sldId="268"/>
        </pc:sldMkLst>
      </pc:sldChg>
      <pc:sldChg chg="del">
        <pc:chgData name="lionel rousselot" userId="2af3152dbea6cf08" providerId="LiveId" clId="{693A6C34-74F4-BB48-995B-3FE96D0B092A}" dt="2019-08-08T19:15:20.855" v="0" actId="2696"/>
        <pc:sldMkLst>
          <pc:docMk/>
          <pc:sldMk cId="1900912886" sldId="310"/>
        </pc:sldMkLst>
      </pc:sldChg>
      <pc:sldChg chg="modSp">
        <pc:chgData name="lionel rousselot" userId="2af3152dbea6cf08" providerId="LiveId" clId="{693A6C34-74F4-BB48-995B-3FE96D0B092A}" dt="2019-08-08T19:20:54.552" v="17" actId="20577"/>
        <pc:sldMkLst>
          <pc:docMk/>
          <pc:sldMk cId="2723835833" sldId="317"/>
        </pc:sldMkLst>
        <pc:spChg chg="mod">
          <ac:chgData name="lionel rousselot" userId="2af3152dbea6cf08" providerId="LiveId" clId="{693A6C34-74F4-BB48-995B-3FE96D0B092A}" dt="2019-08-08T19:20:54.552" v="17" actId="20577"/>
          <ac:spMkLst>
            <pc:docMk/>
            <pc:sldMk cId="2723835833" sldId="317"/>
            <ac:spMk id="3" creationId="{00000000-0000-0000-0000-000000000000}"/>
          </ac:spMkLst>
        </pc:spChg>
      </pc:sldChg>
    </pc:docChg>
  </pc:docChgLst>
</pc:chgInfo>
</file>

<file path=ppt/charts/_rels/chart1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Feuille_de_calcul_Microsoft_Excel.xlsx"/><Relationship Id="rId2" Type="http://schemas.microsoft.com/office/2011/relationships/chartColorStyle" Target="colors1.xml"/><Relationship Id="rId1" Type="http://schemas.microsoft.com/office/2011/relationships/chartStyle" Target="style1.xml"/></Relationships>
</file>

<file path=ppt/charts/_rels/chart2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Feuille_de_calcul_Microsoft_Excel1.xlsx"/><Relationship Id="rId2" Type="http://schemas.microsoft.com/office/2011/relationships/chartColorStyle" Target="colors2.xml"/><Relationship Id="rId1" Type="http://schemas.microsoft.com/office/2011/relationships/chartStyle" Target="style2.xml"/></Relationships>
</file>

<file path=ppt/charts/_rels/chart3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Feuille_de_calcul_Microsoft_Excel2.xlsx"/><Relationship Id="rId2" Type="http://schemas.microsoft.com/office/2011/relationships/chartColorStyle" Target="colors3.xml"/><Relationship Id="rId1" Type="http://schemas.microsoft.com/office/2011/relationships/chartStyle" Target="style3.xml"/></Relationships>
</file>

<file path=ppt/charts/_rels/chart4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Feuille_de_calcul_Microsoft_Excel3.xlsx"/><Relationship Id="rId2" Type="http://schemas.microsoft.com/office/2011/relationships/chartColorStyle" Target="colors4.xml"/><Relationship Id="rId1" Type="http://schemas.microsoft.com/office/2011/relationships/chartStyle" Target="style4.xml"/></Relationships>
</file>

<file path=ppt/charts/_rels/chart5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Feuille_de_calcul_Microsoft_Excel4.xlsx"/><Relationship Id="rId2" Type="http://schemas.microsoft.com/office/2011/relationships/chartColorStyle" Target="colors5.xml"/><Relationship Id="rId1" Type="http://schemas.microsoft.com/office/2011/relationships/chartStyle" Target="style5.xml"/></Relationships>
</file>

<file path=ppt/charts/_rels/chart6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Feuille_de_calcul_Microsoft_Excel5.xlsx"/><Relationship Id="rId2" Type="http://schemas.microsoft.com/office/2011/relationships/chartColorStyle" Target="colors6.xml"/><Relationship Id="rId1" Type="http://schemas.microsoft.com/office/2011/relationships/chartStyle" Target="style6.xml"/></Relationships>
</file>

<file path=ppt/charts/_rels/chart7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Feuille_de_calcul_Microsoft_Excel6.xlsx"/><Relationship Id="rId2" Type="http://schemas.microsoft.com/office/2011/relationships/chartColorStyle" Target="colors7.xml"/><Relationship Id="rId1" Type="http://schemas.microsoft.com/office/2011/relationships/chartStyle" Target="style7.xml"/></Relationships>
</file>

<file path=ppt/charts/_rels/chart8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Feuille_de_calcul_Microsoft_Excel7.xlsx"/><Relationship Id="rId2" Type="http://schemas.microsoft.com/office/2011/relationships/chartColorStyle" Target="colors8.xml"/><Relationship Id="rId1" Type="http://schemas.microsoft.com/office/2011/relationships/chartStyle" Target="style8.xml"/></Relationships>
</file>

<file path=ppt/charts/_rels/chart9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Feuille_de_calcul_Microsoft_Excel8.xlsx"/><Relationship Id="rId2" Type="http://schemas.microsoft.com/office/2011/relationships/chartColorStyle" Target="colors9.xml"/><Relationship Id="rId1" Type="http://schemas.microsoft.com/office/2011/relationships/chartStyle" Target="style9.xml"/></Relationships>
</file>

<file path=ppt/charts/_rels/chart10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Feuille_de_calcul_Microsoft_Excel9.xlsx"/><Relationship Id="rId2" Type="http://schemas.microsoft.com/office/2011/relationships/chartColorStyle" Target="colors10.xml"/><Relationship Id="rId1" Type="http://schemas.microsoft.com/office/2011/relationships/chartStyle" Target="style10.xml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fr-FR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>
        <c:manualLayout>
          <c:layoutTarget val="inner"/>
          <c:xMode val="edge"/>
          <c:yMode val="edge"/>
          <c:x val="6.2874097769028872E-2"/>
          <c:y val="4.839114175383076E-2"/>
          <c:w val="0.91616756889763784"/>
          <c:h val="0.84955516174487999"/>
        </c:manualLayout>
      </c:layout>
      <c:scatterChart>
        <c:scatterStyle val="lineMarker"/>
        <c:varyColors val="0"/>
        <c:ser>
          <c:idx val="0"/>
          <c:order val="0"/>
          <c:spPr>
            <a:ln w="19050" cap="rnd">
              <a:solidFill>
                <a:schemeClr val="accent1"/>
              </a:solidFill>
              <a:round/>
            </a:ln>
            <a:effectLst/>
          </c:spPr>
          <c:marker>
            <c:symbol val="none"/>
          </c:marker>
          <c:yVal>
            <c:numRef>
              <c:f>Feuil1!$C$2:$C$1000</c:f>
              <c:numCache>
                <c:formatCode>0.000</c:formatCode>
                <c:ptCount val="999"/>
                <c:pt idx="0">
                  <c:v>0.26</c:v>
                </c:pt>
                <c:pt idx="1">
                  <c:v>0.161</c:v>
                </c:pt>
                <c:pt idx="2">
                  <c:v>0.17699999999999999</c:v>
                </c:pt>
                <c:pt idx="3">
                  <c:v>0.192</c:v>
                </c:pt>
                <c:pt idx="4">
                  <c:v>0.19900000000000001</c:v>
                </c:pt>
                <c:pt idx="5">
                  <c:v>0.221</c:v>
                </c:pt>
                <c:pt idx="6">
                  <c:v>0.17799999999999999</c:v>
                </c:pt>
                <c:pt idx="7">
                  <c:v>0.19600000000000001</c:v>
                </c:pt>
                <c:pt idx="8">
                  <c:v>0.23</c:v>
                </c:pt>
                <c:pt idx="9">
                  <c:v>0.17399999999999999</c:v>
                </c:pt>
                <c:pt idx="10">
                  <c:v>0.22</c:v>
                </c:pt>
                <c:pt idx="11">
                  <c:v>0.191</c:v>
                </c:pt>
                <c:pt idx="12">
                  <c:v>0.216</c:v>
                </c:pt>
                <c:pt idx="13">
                  <c:v>0.184</c:v>
                </c:pt>
                <c:pt idx="14">
                  <c:v>0.218</c:v>
                </c:pt>
                <c:pt idx="15">
                  <c:v>0.19700000000000001</c:v>
                </c:pt>
                <c:pt idx="16">
                  <c:v>0.187</c:v>
                </c:pt>
                <c:pt idx="17">
                  <c:v>0.20899999999999999</c:v>
                </c:pt>
                <c:pt idx="18">
                  <c:v>0.20300000000000001</c:v>
                </c:pt>
                <c:pt idx="19">
                  <c:v>0.20300000000000001</c:v>
                </c:pt>
                <c:pt idx="20">
                  <c:v>0.19</c:v>
                </c:pt>
                <c:pt idx="21">
                  <c:v>0.19400000000000001</c:v>
                </c:pt>
                <c:pt idx="22">
                  <c:v>0.20100000000000001</c:v>
                </c:pt>
                <c:pt idx="23">
                  <c:v>0.20899999999999999</c:v>
                </c:pt>
                <c:pt idx="24">
                  <c:v>0.186</c:v>
                </c:pt>
                <c:pt idx="25">
                  <c:v>0.23799999999999999</c:v>
                </c:pt>
                <c:pt idx="26">
                  <c:v>0.18099999999999999</c:v>
                </c:pt>
                <c:pt idx="27">
                  <c:v>0.19500000000000001</c:v>
                </c:pt>
                <c:pt idx="28">
                  <c:v>0.19</c:v>
                </c:pt>
                <c:pt idx="29">
                  <c:v>0.20799999999999999</c:v>
                </c:pt>
                <c:pt idx="30">
                  <c:v>0.19700000000000001</c:v>
                </c:pt>
                <c:pt idx="31">
                  <c:v>0.21299999999999999</c:v>
                </c:pt>
                <c:pt idx="32">
                  <c:v>0.19600000000000001</c:v>
                </c:pt>
                <c:pt idx="33">
                  <c:v>0.20399999999999999</c:v>
                </c:pt>
                <c:pt idx="34">
                  <c:v>0.20300000000000001</c:v>
                </c:pt>
                <c:pt idx="35">
                  <c:v>0.17100000000000001</c:v>
                </c:pt>
                <c:pt idx="36">
                  <c:v>0.218</c:v>
                </c:pt>
                <c:pt idx="37">
                  <c:v>0.17899999999999999</c:v>
                </c:pt>
                <c:pt idx="38">
                  <c:v>0.20499999999999999</c:v>
                </c:pt>
                <c:pt idx="39">
                  <c:v>0.219</c:v>
                </c:pt>
                <c:pt idx="40">
                  <c:v>0.193</c:v>
                </c:pt>
                <c:pt idx="41">
                  <c:v>0.217</c:v>
                </c:pt>
                <c:pt idx="42">
                  <c:v>0.18099999999999999</c:v>
                </c:pt>
                <c:pt idx="43">
                  <c:v>0.20300000000000001</c:v>
                </c:pt>
                <c:pt idx="44">
                  <c:v>0.20100000000000001</c:v>
                </c:pt>
                <c:pt idx="45">
                  <c:v>0.182</c:v>
                </c:pt>
                <c:pt idx="46">
                  <c:v>0.21</c:v>
                </c:pt>
                <c:pt idx="47">
                  <c:v>0.21</c:v>
                </c:pt>
                <c:pt idx="48">
                  <c:v>0.182</c:v>
                </c:pt>
                <c:pt idx="49">
                  <c:v>0.21299999999999999</c:v>
                </c:pt>
                <c:pt idx="50">
                  <c:v>0.2</c:v>
                </c:pt>
                <c:pt idx="51">
                  <c:v>0.20100000000000001</c:v>
                </c:pt>
                <c:pt idx="52">
                  <c:v>0.184</c:v>
                </c:pt>
                <c:pt idx="53">
                  <c:v>0.20100000000000001</c:v>
                </c:pt>
                <c:pt idx="54">
                  <c:v>0.2</c:v>
                </c:pt>
                <c:pt idx="55">
                  <c:v>0.19600000000000001</c:v>
                </c:pt>
                <c:pt idx="56">
                  <c:v>0.20300000000000001</c:v>
                </c:pt>
                <c:pt idx="57">
                  <c:v>0.19800000000000001</c:v>
                </c:pt>
                <c:pt idx="58">
                  <c:v>0.23200000000000001</c:v>
                </c:pt>
                <c:pt idx="59">
                  <c:v>0.192</c:v>
                </c:pt>
                <c:pt idx="60">
                  <c:v>0.20200000000000001</c:v>
                </c:pt>
                <c:pt idx="61">
                  <c:v>0.20200000000000001</c:v>
                </c:pt>
                <c:pt idx="62">
                  <c:v>0.182</c:v>
                </c:pt>
                <c:pt idx="63">
                  <c:v>0.218</c:v>
                </c:pt>
                <c:pt idx="64">
                  <c:v>0.19</c:v>
                </c:pt>
                <c:pt idx="65">
                  <c:v>0.20699999999999999</c:v>
                </c:pt>
                <c:pt idx="66">
                  <c:v>0.17499999999999999</c:v>
                </c:pt>
                <c:pt idx="67">
                  <c:v>0.20300000000000001</c:v>
                </c:pt>
                <c:pt idx="68">
                  <c:v>0.22</c:v>
                </c:pt>
                <c:pt idx="69">
                  <c:v>0.20799999999999999</c:v>
                </c:pt>
                <c:pt idx="70">
                  <c:v>0.19</c:v>
                </c:pt>
                <c:pt idx="71">
                  <c:v>0.19800000000000001</c:v>
                </c:pt>
                <c:pt idx="72">
                  <c:v>0.20399999999999999</c:v>
                </c:pt>
                <c:pt idx="73">
                  <c:v>0.20699999999999999</c:v>
                </c:pt>
                <c:pt idx="74">
                  <c:v>0.186</c:v>
                </c:pt>
                <c:pt idx="75">
                  <c:v>0.20699999999999999</c:v>
                </c:pt>
                <c:pt idx="76">
                  <c:v>0.218</c:v>
                </c:pt>
                <c:pt idx="77">
                  <c:v>0.18</c:v>
                </c:pt>
                <c:pt idx="78">
                  <c:v>0.20499999999999999</c:v>
                </c:pt>
                <c:pt idx="79">
                  <c:v>0.192</c:v>
                </c:pt>
                <c:pt idx="80">
                  <c:v>0.20200000000000001</c:v>
                </c:pt>
                <c:pt idx="81">
                  <c:v>0.20799999999999999</c:v>
                </c:pt>
                <c:pt idx="82">
                  <c:v>0.193</c:v>
                </c:pt>
                <c:pt idx="83">
                  <c:v>0.20100000000000001</c:v>
                </c:pt>
                <c:pt idx="84">
                  <c:v>0.20399999999999999</c:v>
                </c:pt>
                <c:pt idx="85">
                  <c:v>0.17499999999999999</c:v>
                </c:pt>
                <c:pt idx="86">
                  <c:v>0.22500000000000001</c:v>
                </c:pt>
                <c:pt idx="87">
                  <c:v>0.17799999999999999</c:v>
                </c:pt>
                <c:pt idx="88">
                  <c:v>0.19500000000000001</c:v>
                </c:pt>
                <c:pt idx="89">
                  <c:v>0.23300000000000001</c:v>
                </c:pt>
                <c:pt idx="90">
                  <c:v>0.19600000000000001</c:v>
                </c:pt>
                <c:pt idx="91">
                  <c:v>0.184</c:v>
                </c:pt>
                <c:pt idx="92">
                  <c:v>0.20699999999999999</c:v>
                </c:pt>
                <c:pt idx="93">
                  <c:v>0.18</c:v>
                </c:pt>
                <c:pt idx="94">
                  <c:v>0.23100000000000001</c:v>
                </c:pt>
                <c:pt idx="95">
                  <c:v>0.17599999999999999</c:v>
                </c:pt>
                <c:pt idx="96">
                  <c:v>0.219</c:v>
                </c:pt>
                <c:pt idx="97">
                  <c:v>0.20799999999999999</c:v>
                </c:pt>
                <c:pt idx="98">
                  <c:v>0.19600000000000001</c:v>
                </c:pt>
                <c:pt idx="99">
                  <c:v>0.192</c:v>
                </c:pt>
                <c:pt idx="100">
                  <c:v>0.20100000000000001</c:v>
                </c:pt>
                <c:pt idx="101">
                  <c:v>0.19600000000000001</c:v>
                </c:pt>
                <c:pt idx="102">
                  <c:v>0.20399999999999999</c:v>
                </c:pt>
                <c:pt idx="103">
                  <c:v>0.20499999999999999</c:v>
                </c:pt>
                <c:pt idx="104">
                  <c:v>0.19700000000000001</c:v>
                </c:pt>
                <c:pt idx="105">
                  <c:v>0.2</c:v>
                </c:pt>
                <c:pt idx="106">
                  <c:v>0.193</c:v>
                </c:pt>
                <c:pt idx="107">
                  <c:v>0.22</c:v>
                </c:pt>
                <c:pt idx="108">
                  <c:v>0.17100000000000001</c:v>
                </c:pt>
                <c:pt idx="109">
                  <c:v>0.20499999999999999</c:v>
                </c:pt>
                <c:pt idx="110">
                  <c:v>0.19700000000000001</c:v>
                </c:pt>
                <c:pt idx="111">
                  <c:v>0.19800000000000001</c:v>
                </c:pt>
                <c:pt idx="112">
                  <c:v>0.21299999999999999</c:v>
                </c:pt>
                <c:pt idx="113">
                  <c:v>0.19500000000000001</c:v>
                </c:pt>
                <c:pt idx="114">
                  <c:v>0.21</c:v>
                </c:pt>
                <c:pt idx="115">
                  <c:v>0.20100000000000001</c:v>
                </c:pt>
                <c:pt idx="116">
                  <c:v>0.19900000000000001</c:v>
                </c:pt>
                <c:pt idx="117">
                  <c:v>0.185</c:v>
                </c:pt>
                <c:pt idx="118">
                  <c:v>0.19</c:v>
                </c:pt>
                <c:pt idx="119">
                  <c:v>0.222</c:v>
                </c:pt>
                <c:pt idx="120">
                  <c:v>0.20899999999999999</c:v>
                </c:pt>
                <c:pt idx="121">
                  <c:v>0.19700000000000001</c:v>
                </c:pt>
                <c:pt idx="122">
                  <c:v>0.19900000000000001</c:v>
                </c:pt>
                <c:pt idx="123">
                  <c:v>0.17299999999999999</c:v>
                </c:pt>
                <c:pt idx="124">
                  <c:v>0.20200000000000001</c:v>
                </c:pt>
                <c:pt idx="125">
                  <c:v>0.224</c:v>
                </c:pt>
                <c:pt idx="126">
                  <c:v>0.17199999999999999</c:v>
                </c:pt>
                <c:pt idx="127">
                  <c:v>0.23499999999999999</c:v>
                </c:pt>
                <c:pt idx="128">
                  <c:v>0.17199999999999999</c:v>
                </c:pt>
                <c:pt idx="129">
                  <c:v>0.222</c:v>
                </c:pt>
                <c:pt idx="130">
                  <c:v>0.19700000000000001</c:v>
                </c:pt>
                <c:pt idx="131">
                  <c:v>0.18099999999999999</c:v>
                </c:pt>
                <c:pt idx="132">
                  <c:v>0.20399999999999999</c:v>
                </c:pt>
                <c:pt idx="133">
                  <c:v>0.189</c:v>
                </c:pt>
                <c:pt idx="134">
                  <c:v>0.221</c:v>
                </c:pt>
                <c:pt idx="135">
                  <c:v>0.20799999999999999</c:v>
                </c:pt>
                <c:pt idx="136">
                  <c:v>0.185</c:v>
                </c:pt>
                <c:pt idx="137">
                  <c:v>0.21</c:v>
                </c:pt>
                <c:pt idx="138">
                  <c:v>0.19700000000000001</c:v>
                </c:pt>
                <c:pt idx="139">
                  <c:v>0.20200000000000001</c:v>
                </c:pt>
                <c:pt idx="140">
                  <c:v>0.2</c:v>
                </c:pt>
                <c:pt idx="141">
                  <c:v>0.182</c:v>
                </c:pt>
                <c:pt idx="142">
                  <c:v>0.20100000000000001</c:v>
                </c:pt>
                <c:pt idx="143">
                  <c:v>0.19500000000000001</c:v>
                </c:pt>
                <c:pt idx="144">
                  <c:v>0.23899999999999999</c:v>
                </c:pt>
                <c:pt idx="145">
                  <c:v>0.186</c:v>
                </c:pt>
                <c:pt idx="146">
                  <c:v>0.17699999999999999</c:v>
                </c:pt>
                <c:pt idx="147">
                  <c:v>0.224</c:v>
                </c:pt>
                <c:pt idx="148">
                  <c:v>0.20599999999999999</c:v>
                </c:pt>
                <c:pt idx="149">
                  <c:v>0.185</c:v>
                </c:pt>
                <c:pt idx="150">
                  <c:v>0.20899999999999999</c:v>
                </c:pt>
                <c:pt idx="151">
                  <c:v>0.217</c:v>
                </c:pt>
                <c:pt idx="152">
                  <c:v>0.157</c:v>
                </c:pt>
                <c:pt idx="153">
                  <c:v>0.23400000000000001</c:v>
                </c:pt>
                <c:pt idx="154">
                  <c:v>0.184</c:v>
                </c:pt>
                <c:pt idx="155">
                  <c:v>0.20300000000000001</c:v>
                </c:pt>
                <c:pt idx="156">
                  <c:v>0.18099999999999999</c:v>
                </c:pt>
                <c:pt idx="157">
                  <c:v>0.218</c:v>
                </c:pt>
                <c:pt idx="158">
                  <c:v>0.2</c:v>
                </c:pt>
                <c:pt idx="159">
                  <c:v>0.20499999999999999</c:v>
                </c:pt>
                <c:pt idx="160">
                  <c:v>0.182</c:v>
                </c:pt>
                <c:pt idx="161">
                  <c:v>0.218</c:v>
                </c:pt>
                <c:pt idx="162">
                  <c:v>0.188</c:v>
                </c:pt>
                <c:pt idx="163">
                  <c:v>0.215</c:v>
                </c:pt>
                <c:pt idx="164">
                  <c:v>0.19900000000000001</c:v>
                </c:pt>
                <c:pt idx="165">
                  <c:v>0.185</c:v>
                </c:pt>
                <c:pt idx="166">
                  <c:v>0.192</c:v>
                </c:pt>
                <c:pt idx="167">
                  <c:v>0.2</c:v>
                </c:pt>
                <c:pt idx="168">
                  <c:v>0.20100000000000001</c:v>
                </c:pt>
                <c:pt idx="169">
                  <c:v>0.2</c:v>
                </c:pt>
                <c:pt idx="170">
                  <c:v>0.20100000000000001</c:v>
                </c:pt>
                <c:pt idx="171">
                  <c:v>0.19800000000000001</c:v>
                </c:pt>
                <c:pt idx="172">
                  <c:v>0.19900000000000001</c:v>
                </c:pt>
                <c:pt idx="173">
                  <c:v>0.222</c:v>
                </c:pt>
                <c:pt idx="174">
                  <c:v>0.191</c:v>
                </c:pt>
                <c:pt idx="175">
                  <c:v>0.20799999999999999</c:v>
                </c:pt>
                <c:pt idx="176">
                  <c:v>0.20399999999999999</c:v>
                </c:pt>
                <c:pt idx="177">
                  <c:v>0.20100000000000001</c:v>
                </c:pt>
                <c:pt idx="178">
                  <c:v>0.20100000000000001</c:v>
                </c:pt>
                <c:pt idx="179">
                  <c:v>0.19</c:v>
                </c:pt>
                <c:pt idx="180">
                  <c:v>0.19700000000000001</c:v>
                </c:pt>
                <c:pt idx="181">
                  <c:v>0.214</c:v>
                </c:pt>
                <c:pt idx="182">
                  <c:v>0.20100000000000001</c:v>
                </c:pt>
                <c:pt idx="183">
                  <c:v>0.21199999999999999</c:v>
                </c:pt>
                <c:pt idx="184">
                  <c:v>0.185</c:v>
                </c:pt>
                <c:pt idx="185">
                  <c:v>0.19600000000000001</c:v>
                </c:pt>
                <c:pt idx="186">
                  <c:v>0.20300000000000001</c:v>
                </c:pt>
                <c:pt idx="187">
                  <c:v>0.192</c:v>
                </c:pt>
                <c:pt idx="188">
                  <c:v>0.20200000000000001</c:v>
                </c:pt>
                <c:pt idx="189">
                  <c:v>0.22</c:v>
                </c:pt>
                <c:pt idx="190">
                  <c:v>0.18</c:v>
                </c:pt>
                <c:pt idx="191">
                  <c:v>0.215</c:v>
                </c:pt>
                <c:pt idx="192">
                  <c:v>0.188</c:v>
                </c:pt>
                <c:pt idx="193">
                  <c:v>0.22</c:v>
                </c:pt>
                <c:pt idx="194">
                  <c:v>0.16400000000000001</c:v>
                </c:pt>
                <c:pt idx="195">
                  <c:v>0.216</c:v>
                </c:pt>
                <c:pt idx="196">
                  <c:v>0.215</c:v>
                </c:pt>
                <c:pt idx="197">
                  <c:v>0.17699999999999999</c:v>
                </c:pt>
                <c:pt idx="198">
                  <c:v>0.20599999999999999</c:v>
                </c:pt>
                <c:pt idx="199">
                  <c:v>0.20699999999999999</c:v>
                </c:pt>
                <c:pt idx="200">
                  <c:v>0.19</c:v>
                </c:pt>
                <c:pt idx="201">
                  <c:v>0.19600000000000001</c:v>
                </c:pt>
                <c:pt idx="202">
                  <c:v>0.21299999999999999</c:v>
                </c:pt>
                <c:pt idx="203">
                  <c:v>0.20799999999999999</c:v>
                </c:pt>
                <c:pt idx="204">
                  <c:v>0.192</c:v>
                </c:pt>
                <c:pt idx="205">
                  <c:v>0.19500000000000001</c:v>
                </c:pt>
                <c:pt idx="206">
                  <c:v>0.20699999999999999</c:v>
                </c:pt>
                <c:pt idx="207">
                  <c:v>0.20399999999999999</c:v>
                </c:pt>
                <c:pt idx="208">
                  <c:v>0.19400000000000001</c:v>
                </c:pt>
                <c:pt idx="209">
                  <c:v>0.19900000000000001</c:v>
                </c:pt>
                <c:pt idx="210">
                  <c:v>0.19900000000000001</c:v>
                </c:pt>
                <c:pt idx="211">
                  <c:v>0.192</c:v>
                </c:pt>
                <c:pt idx="212">
                  <c:v>0.21</c:v>
                </c:pt>
                <c:pt idx="213">
                  <c:v>0.19400000000000001</c:v>
                </c:pt>
                <c:pt idx="214">
                  <c:v>0.19700000000000001</c:v>
                </c:pt>
                <c:pt idx="215">
                  <c:v>0.20300000000000001</c:v>
                </c:pt>
                <c:pt idx="216">
                  <c:v>0.183</c:v>
                </c:pt>
                <c:pt idx="217">
                  <c:v>0.19900000000000001</c:v>
                </c:pt>
                <c:pt idx="218">
                  <c:v>0.20300000000000001</c:v>
                </c:pt>
                <c:pt idx="219">
                  <c:v>0.22</c:v>
                </c:pt>
                <c:pt idx="220">
                  <c:v>0.19600000000000001</c:v>
                </c:pt>
                <c:pt idx="221">
                  <c:v>0.20399999999999999</c:v>
                </c:pt>
                <c:pt idx="222">
                  <c:v>0.18099999999999999</c:v>
                </c:pt>
                <c:pt idx="223">
                  <c:v>0.224</c:v>
                </c:pt>
                <c:pt idx="224">
                  <c:v>0.20300000000000001</c:v>
                </c:pt>
                <c:pt idx="225">
                  <c:v>0.19700000000000001</c:v>
                </c:pt>
                <c:pt idx="226">
                  <c:v>0.20799999999999999</c:v>
                </c:pt>
                <c:pt idx="227">
                  <c:v>0.17899999999999999</c:v>
                </c:pt>
                <c:pt idx="228">
                  <c:v>0.20699999999999999</c:v>
                </c:pt>
                <c:pt idx="229">
                  <c:v>0.20300000000000001</c:v>
                </c:pt>
                <c:pt idx="230">
                  <c:v>0.19900000000000001</c:v>
                </c:pt>
                <c:pt idx="231">
                  <c:v>0.21199999999999999</c:v>
                </c:pt>
                <c:pt idx="232">
                  <c:v>0.18099999999999999</c:v>
                </c:pt>
                <c:pt idx="233">
                  <c:v>0.2</c:v>
                </c:pt>
                <c:pt idx="234">
                  <c:v>0.20699999999999999</c:v>
                </c:pt>
                <c:pt idx="235">
                  <c:v>0.17499999999999999</c:v>
                </c:pt>
                <c:pt idx="236">
                  <c:v>0.23499999999999999</c:v>
                </c:pt>
                <c:pt idx="237">
                  <c:v>0.187</c:v>
                </c:pt>
                <c:pt idx="238">
                  <c:v>0.20399999999999999</c:v>
                </c:pt>
                <c:pt idx="239">
                  <c:v>0.19900000000000001</c:v>
                </c:pt>
                <c:pt idx="240">
                  <c:v>0.19700000000000001</c:v>
                </c:pt>
                <c:pt idx="241">
                  <c:v>0.215</c:v>
                </c:pt>
                <c:pt idx="242">
                  <c:v>0.183</c:v>
                </c:pt>
                <c:pt idx="243">
                  <c:v>0.20599999999999999</c:v>
                </c:pt>
                <c:pt idx="244">
                  <c:v>0.20499999999999999</c:v>
                </c:pt>
                <c:pt idx="245">
                  <c:v>0.191</c:v>
                </c:pt>
                <c:pt idx="246">
                  <c:v>0.20300000000000001</c:v>
                </c:pt>
                <c:pt idx="247">
                  <c:v>0.20100000000000001</c:v>
                </c:pt>
                <c:pt idx="248">
                  <c:v>0.19500000000000001</c:v>
                </c:pt>
                <c:pt idx="249">
                  <c:v>0.20300000000000001</c:v>
                </c:pt>
                <c:pt idx="250">
                  <c:v>0.19500000000000001</c:v>
                </c:pt>
                <c:pt idx="251">
                  <c:v>0.19600000000000001</c:v>
                </c:pt>
                <c:pt idx="252">
                  <c:v>0.19600000000000001</c:v>
                </c:pt>
                <c:pt idx="253">
                  <c:v>0.216</c:v>
                </c:pt>
                <c:pt idx="254">
                  <c:v>0.21099999999999999</c:v>
                </c:pt>
                <c:pt idx="255">
                  <c:v>0.186</c:v>
                </c:pt>
                <c:pt idx="256">
                  <c:v>0.20699999999999999</c:v>
                </c:pt>
                <c:pt idx="257">
                  <c:v>0.19400000000000001</c:v>
                </c:pt>
                <c:pt idx="258">
                  <c:v>0.19800000000000001</c:v>
                </c:pt>
                <c:pt idx="259">
                  <c:v>0.20699999999999999</c:v>
                </c:pt>
                <c:pt idx="260">
                  <c:v>0.191</c:v>
                </c:pt>
                <c:pt idx="261">
                  <c:v>0.2</c:v>
                </c:pt>
                <c:pt idx="262">
                  <c:v>0.20599999999999999</c:v>
                </c:pt>
                <c:pt idx="263">
                  <c:v>0.19500000000000001</c:v>
                </c:pt>
                <c:pt idx="264">
                  <c:v>0.193</c:v>
                </c:pt>
                <c:pt idx="265">
                  <c:v>0.214</c:v>
                </c:pt>
                <c:pt idx="266">
                  <c:v>0.19</c:v>
                </c:pt>
                <c:pt idx="267">
                  <c:v>0.20599999999999999</c:v>
                </c:pt>
                <c:pt idx="268">
                  <c:v>0.20599999999999999</c:v>
                </c:pt>
                <c:pt idx="269">
                  <c:v>0.17100000000000001</c:v>
                </c:pt>
                <c:pt idx="270">
                  <c:v>0.222</c:v>
                </c:pt>
                <c:pt idx="271">
                  <c:v>0.20100000000000001</c:v>
                </c:pt>
                <c:pt idx="272">
                  <c:v>0.20599999999999999</c:v>
                </c:pt>
                <c:pt idx="273">
                  <c:v>0.19600000000000001</c:v>
                </c:pt>
                <c:pt idx="274">
                  <c:v>0.2</c:v>
                </c:pt>
                <c:pt idx="275">
                  <c:v>0.21099999999999999</c:v>
                </c:pt>
                <c:pt idx="276">
                  <c:v>0.182</c:v>
                </c:pt>
                <c:pt idx="277">
                  <c:v>0.20699999999999999</c:v>
                </c:pt>
                <c:pt idx="278">
                  <c:v>0.19500000000000001</c:v>
                </c:pt>
                <c:pt idx="279">
                  <c:v>0.216</c:v>
                </c:pt>
                <c:pt idx="280">
                  <c:v>0.182</c:v>
                </c:pt>
                <c:pt idx="281">
                  <c:v>0.2</c:v>
                </c:pt>
                <c:pt idx="282">
                  <c:v>0.19400000000000001</c:v>
                </c:pt>
                <c:pt idx="283">
                  <c:v>0.23100000000000001</c:v>
                </c:pt>
                <c:pt idx="284">
                  <c:v>0.191</c:v>
                </c:pt>
                <c:pt idx="285">
                  <c:v>0.193</c:v>
                </c:pt>
                <c:pt idx="286">
                  <c:v>0.19900000000000001</c:v>
                </c:pt>
                <c:pt idx="287">
                  <c:v>0.19500000000000001</c:v>
                </c:pt>
                <c:pt idx="288">
                  <c:v>0.183</c:v>
                </c:pt>
                <c:pt idx="289">
                  <c:v>0.214</c:v>
                </c:pt>
                <c:pt idx="290">
                  <c:v>0.20200000000000001</c:v>
                </c:pt>
                <c:pt idx="291">
                  <c:v>0.186</c:v>
                </c:pt>
                <c:pt idx="292">
                  <c:v>0.23</c:v>
                </c:pt>
                <c:pt idx="293">
                  <c:v>0.19400000000000001</c:v>
                </c:pt>
                <c:pt idx="294">
                  <c:v>0.17599999999999999</c:v>
                </c:pt>
                <c:pt idx="295">
                  <c:v>0.22600000000000001</c:v>
                </c:pt>
                <c:pt idx="296">
                  <c:v>0.188</c:v>
                </c:pt>
                <c:pt idx="297">
                  <c:v>0.186</c:v>
                </c:pt>
                <c:pt idx="298">
                  <c:v>0.22500000000000001</c:v>
                </c:pt>
                <c:pt idx="299">
                  <c:v>0.191</c:v>
                </c:pt>
                <c:pt idx="300">
                  <c:v>0.20300000000000001</c:v>
                </c:pt>
                <c:pt idx="301">
                  <c:v>0.189</c:v>
                </c:pt>
                <c:pt idx="302">
                  <c:v>0.187</c:v>
                </c:pt>
                <c:pt idx="303">
                  <c:v>0.2</c:v>
                </c:pt>
                <c:pt idx="304">
                  <c:v>0.19800000000000001</c:v>
                </c:pt>
                <c:pt idx="305">
                  <c:v>0.20799999999999999</c:v>
                </c:pt>
                <c:pt idx="306">
                  <c:v>0.19400000000000001</c:v>
                </c:pt>
                <c:pt idx="307">
                  <c:v>0.20200000000000001</c:v>
                </c:pt>
                <c:pt idx="308">
                  <c:v>0.19700000000000001</c:v>
                </c:pt>
                <c:pt idx="309">
                  <c:v>0.2</c:v>
                </c:pt>
                <c:pt idx="310">
                  <c:v>0.21</c:v>
                </c:pt>
                <c:pt idx="311">
                  <c:v>0.19400000000000001</c:v>
                </c:pt>
                <c:pt idx="312">
                  <c:v>0.23</c:v>
                </c:pt>
                <c:pt idx="313">
                  <c:v>0.183</c:v>
                </c:pt>
                <c:pt idx="314">
                  <c:v>0.21</c:v>
                </c:pt>
                <c:pt idx="315">
                  <c:v>0.20599999999999999</c:v>
                </c:pt>
                <c:pt idx="316">
                  <c:v>0.16800000000000001</c:v>
                </c:pt>
                <c:pt idx="317">
                  <c:v>0.23799999999999999</c:v>
                </c:pt>
                <c:pt idx="318">
                  <c:v>0.182</c:v>
                </c:pt>
                <c:pt idx="319">
                  <c:v>0.20300000000000001</c:v>
                </c:pt>
                <c:pt idx="320">
                  <c:v>0.21099999999999999</c:v>
                </c:pt>
                <c:pt idx="321">
                  <c:v>0.187</c:v>
                </c:pt>
                <c:pt idx="322">
                  <c:v>0.20300000000000001</c:v>
                </c:pt>
                <c:pt idx="323">
                  <c:v>0.19500000000000001</c:v>
                </c:pt>
                <c:pt idx="324">
                  <c:v>0.20799999999999999</c:v>
                </c:pt>
                <c:pt idx="325">
                  <c:v>0.19900000000000001</c:v>
                </c:pt>
                <c:pt idx="326">
                  <c:v>0.193</c:v>
                </c:pt>
                <c:pt idx="327">
                  <c:v>0.216</c:v>
                </c:pt>
                <c:pt idx="328">
                  <c:v>0.19</c:v>
                </c:pt>
                <c:pt idx="329">
                  <c:v>0.188</c:v>
                </c:pt>
                <c:pt idx="330">
                  <c:v>0.21099999999999999</c:v>
                </c:pt>
                <c:pt idx="331">
                  <c:v>0.20399999999999999</c:v>
                </c:pt>
                <c:pt idx="332">
                  <c:v>0.2</c:v>
                </c:pt>
                <c:pt idx="333">
                  <c:v>0.193</c:v>
                </c:pt>
                <c:pt idx="334">
                  <c:v>0.20599999999999999</c:v>
                </c:pt>
                <c:pt idx="335">
                  <c:v>0.19900000000000001</c:v>
                </c:pt>
                <c:pt idx="336">
                  <c:v>0.193</c:v>
                </c:pt>
                <c:pt idx="337">
                  <c:v>0.2</c:v>
                </c:pt>
                <c:pt idx="338">
                  <c:v>0.21199999999999999</c:v>
                </c:pt>
                <c:pt idx="339">
                  <c:v>0.193</c:v>
                </c:pt>
                <c:pt idx="340">
                  <c:v>0.20499999999999999</c:v>
                </c:pt>
                <c:pt idx="341">
                  <c:v>0.186</c:v>
                </c:pt>
                <c:pt idx="342">
                  <c:v>0.20799999999999999</c:v>
                </c:pt>
                <c:pt idx="343">
                  <c:v>0.20300000000000001</c:v>
                </c:pt>
                <c:pt idx="344">
                  <c:v>0.17699999999999999</c:v>
                </c:pt>
                <c:pt idx="345">
                  <c:v>0.223</c:v>
                </c:pt>
                <c:pt idx="346">
                  <c:v>0.19700000000000001</c:v>
                </c:pt>
                <c:pt idx="347">
                  <c:v>0.19400000000000001</c:v>
                </c:pt>
                <c:pt idx="348">
                  <c:v>0.22900000000000001</c:v>
                </c:pt>
                <c:pt idx="349">
                  <c:v>0.17699999999999999</c:v>
                </c:pt>
                <c:pt idx="350">
                  <c:v>0.21099999999999999</c:v>
                </c:pt>
                <c:pt idx="351">
                  <c:v>0.183</c:v>
                </c:pt>
                <c:pt idx="352">
                  <c:v>0.21099999999999999</c:v>
                </c:pt>
                <c:pt idx="353">
                  <c:v>0.20899999999999999</c:v>
                </c:pt>
                <c:pt idx="354">
                  <c:v>0.191</c:v>
                </c:pt>
                <c:pt idx="355">
                  <c:v>0.19700000000000001</c:v>
                </c:pt>
                <c:pt idx="356">
                  <c:v>0.191</c:v>
                </c:pt>
                <c:pt idx="357">
                  <c:v>0.20699999999999999</c:v>
                </c:pt>
                <c:pt idx="358">
                  <c:v>0.20300000000000001</c:v>
                </c:pt>
                <c:pt idx="359">
                  <c:v>0.20499999999999999</c:v>
                </c:pt>
                <c:pt idx="360">
                  <c:v>0.192</c:v>
                </c:pt>
                <c:pt idx="361">
                  <c:v>0.20499999999999999</c:v>
                </c:pt>
                <c:pt idx="362">
                  <c:v>0.20300000000000001</c:v>
                </c:pt>
                <c:pt idx="363">
                  <c:v>0.186</c:v>
                </c:pt>
                <c:pt idx="364">
                  <c:v>0.20699999999999999</c:v>
                </c:pt>
                <c:pt idx="365">
                  <c:v>0.187</c:v>
                </c:pt>
                <c:pt idx="366">
                  <c:v>0.21299999999999999</c:v>
                </c:pt>
                <c:pt idx="367">
                  <c:v>0.20100000000000001</c:v>
                </c:pt>
                <c:pt idx="368">
                  <c:v>0.20499999999999999</c:v>
                </c:pt>
                <c:pt idx="369">
                  <c:v>0.20599999999999999</c:v>
                </c:pt>
                <c:pt idx="370">
                  <c:v>0.192</c:v>
                </c:pt>
                <c:pt idx="371">
                  <c:v>0.19800000000000001</c:v>
                </c:pt>
                <c:pt idx="372">
                  <c:v>0.2</c:v>
                </c:pt>
                <c:pt idx="373">
                  <c:v>0.20100000000000001</c:v>
                </c:pt>
                <c:pt idx="374">
                  <c:v>0.19</c:v>
                </c:pt>
                <c:pt idx="375">
                  <c:v>0.223</c:v>
                </c:pt>
                <c:pt idx="376">
                  <c:v>0.19</c:v>
                </c:pt>
                <c:pt idx="377">
                  <c:v>0.20200000000000001</c:v>
                </c:pt>
                <c:pt idx="378">
                  <c:v>0.187</c:v>
                </c:pt>
                <c:pt idx="379">
                  <c:v>0.21099999999999999</c:v>
                </c:pt>
                <c:pt idx="380">
                  <c:v>0.192</c:v>
                </c:pt>
                <c:pt idx="381">
                  <c:v>0.20699999999999999</c:v>
                </c:pt>
                <c:pt idx="382">
                  <c:v>0.19600000000000001</c:v>
                </c:pt>
                <c:pt idx="383">
                  <c:v>0.20799999999999999</c:v>
                </c:pt>
                <c:pt idx="384">
                  <c:v>0.191</c:v>
                </c:pt>
                <c:pt idx="385">
                  <c:v>0.17799999999999999</c:v>
                </c:pt>
                <c:pt idx="386">
                  <c:v>0.22</c:v>
                </c:pt>
                <c:pt idx="387">
                  <c:v>0.214</c:v>
                </c:pt>
                <c:pt idx="388">
                  <c:v>0.191</c:v>
                </c:pt>
                <c:pt idx="389">
                  <c:v>0.20499999999999999</c:v>
                </c:pt>
                <c:pt idx="390">
                  <c:v>0.193</c:v>
                </c:pt>
                <c:pt idx="391">
                  <c:v>0.20100000000000001</c:v>
                </c:pt>
                <c:pt idx="392">
                  <c:v>0.192</c:v>
                </c:pt>
                <c:pt idx="393">
                  <c:v>0.20799999999999999</c:v>
                </c:pt>
                <c:pt idx="394">
                  <c:v>0.20399999999999999</c:v>
                </c:pt>
                <c:pt idx="395">
                  <c:v>0.17799999999999999</c:v>
                </c:pt>
                <c:pt idx="396">
                  <c:v>0.20300000000000001</c:v>
                </c:pt>
                <c:pt idx="397">
                  <c:v>0.21199999999999999</c:v>
                </c:pt>
                <c:pt idx="398">
                  <c:v>0.20200000000000001</c:v>
                </c:pt>
                <c:pt idx="399">
                  <c:v>0.20100000000000001</c:v>
                </c:pt>
                <c:pt idx="400">
                  <c:v>0.21</c:v>
                </c:pt>
                <c:pt idx="401">
                  <c:v>0.2</c:v>
                </c:pt>
                <c:pt idx="402">
                  <c:v>0.189</c:v>
                </c:pt>
                <c:pt idx="403">
                  <c:v>0.20399999999999999</c:v>
                </c:pt>
                <c:pt idx="404">
                  <c:v>0.20300000000000001</c:v>
                </c:pt>
                <c:pt idx="405">
                  <c:v>0.2</c:v>
                </c:pt>
                <c:pt idx="406">
                  <c:v>0.193</c:v>
                </c:pt>
                <c:pt idx="407">
                  <c:v>0.183</c:v>
                </c:pt>
                <c:pt idx="408">
                  <c:v>0.22800000000000001</c:v>
                </c:pt>
                <c:pt idx="409">
                  <c:v>0.189</c:v>
                </c:pt>
                <c:pt idx="410">
                  <c:v>0.21</c:v>
                </c:pt>
                <c:pt idx="411">
                  <c:v>0.19600000000000001</c:v>
                </c:pt>
                <c:pt idx="412">
                  <c:v>0.189</c:v>
                </c:pt>
                <c:pt idx="413">
                  <c:v>0.19900000000000001</c:v>
                </c:pt>
                <c:pt idx="414">
                  <c:v>0.2</c:v>
                </c:pt>
                <c:pt idx="415">
                  <c:v>0.21199999999999999</c:v>
                </c:pt>
                <c:pt idx="416">
                  <c:v>0.19400000000000001</c:v>
                </c:pt>
                <c:pt idx="417">
                  <c:v>0.20599999999999999</c:v>
                </c:pt>
                <c:pt idx="418">
                  <c:v>0.18099999999999999</c:v>
                </c:pt>
                <c:pt idx="419">
                  <c:v>0.20699999999999999</c:v>
                </c:pt>
                <c:pt idx="420">
                  <c:v>0.2</c:v>
                </c:pt>
                <c:pt idx="421">
                  <c:v>0.20499999999999999</c:v>
                </c:pt>
                <c:pt idx="422">
                  <c:v>0.19900000000000001</c:v>
                </c:pt>
                <c:pt idx="423">
                  <c:v>0.19900000000000001</c:v>
                </c:pt>
                <c:pt idx="424">
                  <c:v>0.20599999999999999</c:v>
                </c:pt>
                <c:pt idx="425">
                  <c:v>0.19600000000000001</c:v>
                </c:pt>
                <c:pt idx="426">
                  <c:v>0.19700000000000001</c:v>
                </c:pt>
                <c:pt idx="427">
                  <c:v>0.189</c:v>
                </c:pt>
                <c:pt idx="428">
                  <c:v>0.22</c:v>
                </c:pt>
                <c:pt idx="429">
                  <c:v>0.188</c:v>
                </c:pt>
                <c:pt idx="430">
                  <c:v>0.217</c:v>
                </c:pt>
                <c:pt idx="431">
                  <c:v>0.185</c:v>
                </c:pt>
                <c:pt idx="432">
                  <c:v>0.21</c:v>
                </c:pt>
                <c:pt idx="433">
                  <c:v>0.20100000000000001</c:v>
                </c:pt>
                <c:pt idx="434">
                  <c:v>0.19500000000000001</c:v>
                </c:pt>
                <c:pt idx="435">
                  <c:v>0.19900000000000001</c:v>
                </c:pt>
                <c:pt idx="436">
                  <c:v>0.20200000000000001</c:v>
                </c:pt>
                <c:pt idx="437">
                  <c:v>0.18</c:v>
                </c:pt>
                <c:pt idx="438">
                  <c:v>0.218</c:v>
                </c:pt>
                <c:pt idx="439">
                  <c:v>0.192</c:v>
                </c:pt>
                <c:pt idx="440">
                  <c:v>0.192</c:v>
                </c:pt>
                <c:pt idx="441">
                  <c:v>0.21</c:v>
                </c:pt>
                <c:pt idx="442">
                  <c:v>0.20599999999999999</c:v>
                </c:pt>
                <c:pt idx="443">
                  <c:v>0.19500000000000001</c:v>
                </c:pt>
                <c:pt idx="444">
                  <c:v>0.20499999999999999</c:v>
                </c:pt>
                <c:pt idx="445">
                  <c:v>0.20899999999999999</c:v>
                </c:pt>
                <c:pt idx="446">
                  <c:v>0.16900000000000001</c:v>
                </c:pt>
                <c:pt idx="447">
                  <c:v>0.22700000000000001</c:v>
                </c:pt>
                <c:pt idx="448">
                  <c:v>0.17499999999999999</c:v>
                </c:pt>
                <c:pt idx="449">
                  <c:v>0.23499999999999999</c:v>
                </c:pt>
                <c:pt idx="450">
                  <c:v>0.20300000000000001</c:v>
                </c:pt>
                <c:pt idx="451">
                  <c:v>0.192</c:v>
                </c:pt>
                <c:pt idx="452">
                  <c:v>0.182</c:v>
                </c:pt>
                <c:pt idx="453">
                  <c:v>0.20799999999999999</c:v>
                </c:pt>
                <c:pt idx="454">
                  <c:v>0.21099999999999999</c:v>
                </c:pt>
                <c:pt idx="455">
                  <c:v>0.187</c:v>
                </c:pt>
                <c:pt idx="456">
                  <c:v>0.21299999999999999</c:v>
                </c:pt>
                <c:pt idx="457">
                  <c:v>0.193</c:v>
                </c:pt>
                <c:pt idx="458">
                  <c:v>0.184</c:v>
                </c:pt>
                <c:pt idx="459">
                  <c:v>0.19500000000000001</c:v>
                </c:pt>
                <c:pt idx="460">
                  <c:v>0.19600000000000001</c:v>
                </c:pt>
                <c:pt idx="461">
                  <c:v>0.22900000000000001</c:v>
                </c:pt>
                <c:pt idx="462">
                  <c:v>0.193</c:v>
                </c:pt>
                <c:pt idx="463">
                  <c:v>0.20300000000000001</c:v>
                </c:pt>
                <c:pt idx="464">
                  <c:v>0.20100000000000001</c:v>
                </c:pt>
                <c:pt idx="465">
                  <c:v>0.20200000000000001</c:v>
                </c:pt>
                <c:pt idx="466">
                  <c:v>0.182</c:v>
                </c:pt>
                <c:pt idx="467">
                  <c:v>0.217</c:v>
                </c:pt>
                <c:pt idx="468">
                  <c:v>0.19</c:v>
                </c:pt>
                <c:pt idx="469">
                  <c:v>0.20300000000000001</c:v>
                </c:pt>
                <c:pt idx="470">
                  <c:v>0.216</c:v>
                </c:pt>
                <c:pt idx="471">
                  <c:v>0.192</c:v>
                </c:pt>
                <c:pt idx="472">
                  <c:v>0.20399999999999999</c:v>
                </c:pt>
                <c:pt idx="473">
                  <c:v>0.17799999999999999</c:v>
                </c:pt>
                <c:pt idx="474">
                  <c:v>0.21199999999999999</c:v>
                </c:pt>
                <c:pt idx="475">
                  <c:v>0.20899999999999999</c:v>
                </c:pt>
                <c:pt idx="476">
                  <c:v>0.182</c:v>
                </c:pt>
                <c:pt idx="477">
                  <c:v>0.20300000000000001</c:v>
                </c:pt>
                <c:pt idx="478">
                  <c:v>0.20300000000000001</c:v>
                </c:pt>
                <c:pt idx="479">
                  <c:v>0.21299999999999999</c:v>
                </c:pt>
                <c:pt idx="480">
                  <c:v>0.191</c:v>
                </c:pt>
                <c:pt idx="481">
                  <c:v>0.2</c:v>
                </c:pt>
                <c:pt idx="482">
                  <c:v>0.20399999999999999</c:v>
                </c:pt>
                <c:pt idx="483">
                  <c:v>0.19400000000000001</c:v>
                </c:pt>
                <c:pt idx="484">
                  <c:v>0.20399999999999999</c:v>
                </c:pt>
                <c:pt idx="485">
                  <c:v>0.20399999999999999</c:v>
                </c:pt>
                <c:pt idx="486">
                  <c:v>0.20899999999999999</c:v>
                </c:pt>
                <c:pt idx="487">
                  <c:v>0.184</c:v>
                </c:pt>
                <c:pt idx="488">
                  <c:v>0.20599999999999999</c:v>
                </c:pt>
                <c:pt idx="489">
                  <c:v>0.19700000000000001</c:v>
                </c:pt>
                <c:pt idx="490">
                  <c:v>0.19900000000000001</c:v>
                </c:pt>
                <c:pt idx="491">
                  <c:v>0.19600000000000001</c:v>
                </c:pt>
                <c:pt idx="492">
                  <c:v>0.2</c:v>
                </c:pt>
                <c:pt idx="493">
                  <c:v>0.20699999999999999</c:v>
                </c:pt>
                <c:pt idx="494">
                  <c:v>0.17499999999999999</c:v>
                </c:pt>
                <c:pt idx="495">
                  <c:v>0.224</c:v>
                </c:pt>
                <c:pt idx="496">
                  <c:v>0.20399999999999999</c:v>
                </c:pt>
                <c:pt idx="497">
                  <c:v>0.20200000000000001</c:v>
                </c:pt>
                <c:pt idx="498">
                  <c:v>0.19</c:v>
                </c:pt>
                <c:pt idx="499">
                  <c:v>0.20699999999999999</c:v>
                </c:pt>
                <c:pt idx="500">
                  <c:v>0.20200000000000001</c:v>
                </c:pt>
                <c:pt idx="501">
                  <c:v>0.191</c:v>
                </c:pt>
                <c:pt idx="502">
                  <c:v>0.183</c:v>
                </c:pt>
                <c:pt idx="503">
                  <c:v>0.19800000000000001</c:v>
                </c:pt>
                <c:pt idx="504">
                  <c:v>0.20100000000000001</c:v>
                </c:pt>
                <c:pt idx="505">
                  <c:v>0.2</c:v>
                </c:pt>
                <c:pt idx="506">
                  <c:v>0.20499999999999999</c:v>
                </c:pt>
                <c:pt idx="507">
                  <c:v>0.19400000000000001</c:v>
                </c:pt>
                <c:pt idx="508">
                  <c:v>0.19800000000000001</c:v>
                </c:pt>
                <c:pt idx="509">
                  <c:v>0.223</c:v>
                </c:pt>
                <c:pt idx="510">
                  <c:v>0.20300000000000001</c:v>
                </c:pt>
                <c:pt idx="511">
                  <c:v>0.20399999999999999</c:v>
                </c:pt>
                <c:pt idx="512">
                  <c:v>0.20100000000000001</c:v>
                </c:pt>
                <c:pt idx="513">
                  <c:v>0.186</c:v>
                </c:pt>
                <c:pt idx="514">
                  <c:v>0.2</c:v>
                </c:pt>
                <c:pt idx="515">
                  <c:v>0.214</c:v>
                </c:pt>
                <c:pt idx="516">
                  <c:v>0.185</c:v>
                </c:pt>
                <c:pt idx="517">
                  <c:v>0.20699999999999999</c:v>
                </c:pt>
                <c:pt idx="518">
                  <c:v>0.20399999999999999</c:v>
                </c:pt>
                <c:pt idx="519">
                  <c:v>0.17499999999999999</c:v>
                </c:pt>
                <c:pt idx="520">
                  <c:v>0.22700000000000001</c:v>
                </c:pt>
                <c:pt idx="521">
                  <c:v>0.19</c:v>
                </c:pt>
                <c:pt idx="522">
                  <c:v>0.20599999999999999</c:v>
                </c:pt>
                <c:pt idx="523">
                  <c:v>0.188</c:v>
                </c:pt>
                <c:pt idx="524">
                  <c:v>0.20499999999999999</c:v>
                </c:pt>
                <c:pt idx="525">
                  <c:v>0.20300000000000001</c:v>
                </c:pt>
                <c:pt idx="526">
                  <c:v>0.222</c:v>
                </c:pt>
                <c:pt idx="527">
                  <c:v>0.183</c:v>
                </c:pt>
                <c:pt idx="528">
                  <c:v>0.189</c:v>
                </c:pt>
                <c:pt idx="529">
                  <c:v>0.20799999999999999</c:v>
                </c:pt>
                <c:pt idx="530">
                  <c:v>0.20699999999999999</c:v>
                </c:pt>
                <c:pt idx="531">
                  <c:v>0.193</c:v>
                </c:pt>
                <c:pt idx="532">
                  <c:v>0.20699999999999999</c:v>
                </c:pt>
                <c:pt idx="533">
                  <c:v>0.188</c:v>
                </c:pt>
                <c:pt idx="534">
                  <c:v>0.20200000000000001</c:v>
                </c:pt>
                <c:pt idx="535">
                  <c:v>0.186</c:v>
                </c:pt>
                <c:pt idx="536">
                  <c:v>0.214</c:v>
                </c:pt>
                <c:pt idx="537">
                  <c:v>0.2</c:v>
                </c:pt>
                <c:pt idx="538">
                  <c:v>0.20499999999999999</c:v>
                </c:pt>
                <c:pt idx="539">
                  <c:v>0.189</c:v>
                </c:pt>
                <c:pt idx="540">
                  <c:v>0.20699999999999999</c:v>
                </c:pt>
                <c:pt idx="541">
                  <c:v>0.20499999999999999</c:v>
                </c:pt>
                <c:pt idx="542">
                  <c:v>0.192</c:v>
                </c:pt>
                <c:pt idx="543">
                  <c:v>0.20499999999999999</c:v>
                </c:pt>
                <c:pt idx="544">
                  <c:v>0.20200000000000001</c:v>
                </c:pt>
                <c:pt idx="545">
                  <c:v>0.20100000000000001</c:v>
                </c:pt>
                <c:pt idx="546">
                  <c:v>0.19500000000000001</c:v>
                </c:pt>
                <c:pt idx="547">
                  <c:v>0.20699999999999999</c:v>
                </c:pt>
                <c:pt idx="548">
                  <c:v>0.21</c:v>
                </c:pt>
                <c:pt idx="549">
                  <c:v>0.182</c:v>
                </c:pt>
                <c:pt idx="550">
                  <c:v>0.19800000000000001</c:v>
                </c:pt>
                <c:pt idx="551">
                  <c:v>0.217</c:v>
                </c:pt>
                <c:pt idx="552">
                  <c:v>0.188</c:v>
                </c:pt>
                <c:pt idx="553">
                  <c:v>0.19900000000000001</c:v>
                </c:pt>
                <c:pt idx="554">
                  <c:v>0.18</c:v>
                </c:pt>
                <c:pt idx="555">
                  <c:v>0.22700000000000001</c:v>
                </c:pt>
                <c:pt idx="556">
                  <c:v>0.19800000000000001</c:v>
                </c:pt>
                <c:pt idx="557">
                  <c:v>0.20100000000000001</c:v>
                </c:pt>
                <c:pt idx="558">
                  <c:v>0.187</c:v>
                </c:pt>
                <c:pt idx="559">
                  <c:v>0.21099999999999999</c:v>
                </c:pt>
                <c:pt idx="560">
                  <c:v>0.20499999999999999</c:v>
                </c:pt>
                <c:pt idx="561">
                  <c:v>0.189</c:v>
                </c:pt>
                <c:pt idx="562">
                  <c:v>0.20599999999999999</c:v>
                </c:pt>
                <c:pt idx="563">
                  <c:v>0.20300000000000001</c:v>
                </c:pt>
                <c:pt idx="564">
                  <c:v>0.19500000000000001</c:v>
                </c:pt>
                <c:pt idx="565">
                  <c:v>0.20399999999999999</c:v>
                </c:pt>
                <c:pt idx="566">
                  <c:v>0.19900000000000001</c:v>
                </c:pt>
                <c:pt idx="567">
                  <c:v>0.19</c:v>
                </c:pt>
                <c:pt idx="568">
                  <c:v>0.188</c:v>
                </c:pt>
                <c:pt idx="569">
                  <c:v>0.19600000000000001</c:v>
                </c:pt>
                <c:pt idx="570">
                  <c:v>0.218</c:v>
                </c:pt>
                <c:pt idx="571">
                  <c:v>0.214</c:v>
                </c:pt>
                <c:pt idx="572">
                  <c:v>0.17899999999999999</c:v>
                </c:pt>
                <c:pt idx="573">
                  <c:v>0.20599999999999999</c:v>
                </c:pt>
                <c:pt idx="574">
                  <c:v>0.20699999999999999</c:v>
                </c:pt>
                <c:pt idx="575">
                  <c:v>0.21</c:v>
                </c:pt>
                <c:pt idx="576">
                  <c:v>0.187</c:v>
                </c:pt>
                <c:pt idx="577">
                  <c:v>0.20799999999999999</c:v>
                </c:pt>
                <c:pt idx="578">
                  <c:v>0.2</c:v>
                </c:pt>
                <c:pt idx="579">
                  <c:v>0.191</c:v>
                </c:pt>
                <c:pt idx="580">
                  <c:v>0.20799999999999999</c:v>
                </c:pt>
                <c:pt idx="581">
                  <c:v>0.19900000000000001</c:v>
                </c:pt>
                <c:pt idx="582">
                  <c:v>0.20300000000000001</c:v>
                </c:pt>
                <c:pt idx="583">
                  <c:v>0.193</c:v>
                </c:pt>
                <c:pt idx="584">
                  <c:v>0.20599999999999999</c:v>
                </c:pt>
                <c:pt idx="585">
                  <c:v>0.17899999999999999</c:v>
                </c:pt>
                <c:pt idx="586">
                  <c:v>0.192</c:v>
                </c:pt>
                <c:pt idx="587">
                  <c:v>0.23300000000000001</c:v>
                </c:pt>
                <c:pt idx="588">
                  <c:v>0.186</c:v>
                </c:pt>
                <c:pt idx="589">
                  <c:v>0.20899999999999999</c:v>
                </c:pt>
                <c:pt idx="590">
                  <c:v>0.20499999999999999</c:v>
                </c:pt>
                <c:pt idx="591">
                  <c:v>0.188</c:v>
                </c:pt>
                <c:pt idx="592">
                  <c:v>0.21299999999999999</c:v>
                </c:pt>
                <c:pt idx="593">
                  <c:v>0.2</c:v>
                </c:pt>
                <c:pt idx="594">
                  <c:v>0.187</c:v>
                </c:pt>
                <c:pt idx="595">
                  <c:v>0.221</c:v>
                </c:pt>
                <c:pt idx="596">
                  <c:v>0.161</c:v>
                </c:pt>
                <c:pt idx="597">
                  <c:v>0.219</c:v>
                </c:pt>
                <c:pt idx="598">
                  <c:v>0.214</c:v>
                </c:pt>
                <c:pt idx="599">
                  <c:v>0.192</c:v>
                </c:pt>
                <c:pt idx="600">
                  <c:v>0.21099999999999999</c:v>
                </c:pt>
                <c:pt idx="601">
                  <c:v>0.182</c:v>
                </c:pt>
                <c:pt idx="602">
                  <c:v>0.21</c:v>
                </c:pt>
                <c:pt idx="603">
                  <c:v>0.187</c:v>
                </c:pt>
                <c:pt idx="604">
                  <c:v>0.20599999999999999</c:v>
                </c:pt>
                <c:pt idx="605">
                  <c:v>0.21299999999999999</c:v>
                </c:pt>
                <c:pt idx="606">
                  <c:v>0.19</c:v>
                </c:pt>
                <c:pt idx="607">
                  <c:v>0.17799999999999999</c:v>
                </c:pt>
                <c:pt idx="608">
                  <c:v>0.19700000000000001</c:v>
                </c:pt>
                <c:pt idx="609">
                  <c:v>0.20300000000000001</c:v>
                </c:pt>
                <c:pt idx="610">
                  <c:v>0.19700000000000001</c:v>
                </c:pt>
                <c:pt idx="611">
                  <c:v>0.2</c:v>
                </c:pt>
                <c:pt idx="612">
                  <c:v>0.214</c:v>
                </c:pt>
                <c:pt idx="613">
                  <c:v>0.20599999999999999</c:v>
                </c:pt>
                <c:pt idx="614">
                  <c:v>0.20499999999999999</c:v>
                </c:pt>
                <c:pt idx="615">
                  <c:v>0.20200000000000001</c:v>
                </c:pt>
                <c:pt idx="616">
                  <c:v>0.19600000000000001</c:v>
                </c:pt>
                <c:pt idx="617">
                  <c:v>0.20300000000000001</c:v>
                </c:pt>
                <c:pt idx="618">
                  <c:v>0.188</c:v>
                </c:pt>
                <c:pt idx="619">
                  <c:v>0.223</c:v>
                </c:pt>
                <c:pt idx="620">
                  <c:v>0.192</c:v>
                </c:pt>
                <c:pt idx="621">
                  <c:v>0.20300000000000001</c:v>
                </c:pt>
                <c:pt idx="622">
                  <c:v>0.191</c:v>
                </c:pt>
                <c:pt idx="623">
                  <c:v>0.19500000000000001</c:v>
                </c:pt>
                <c:pt idx="624">
                  <c:v>0.21199999999999999</c:v>
                </c:pt>
                <c:pt idx="625">
                  <c:v>0.20200000000000001</c:v>
                </c:pt>
                <c:pt idx="626">
                  <c:v>0.193</c:v>
                </c:pt>
                <c:pt idx="627">
                  <c:v>0.19700000000000001</c:v>
                </c:pt>
                <c:pt idx="628">
                  <c:v>0.19800000000000001</c:v>
                </c:pt>
                <c:pt idx="629">
                  <c:v>0.189</c:v>
                </c:pt>
                <c:pt idx="630">
                  <c:v>0.20799999999999999</c:v>
                </c:pt>
                <c:pt idx="631">
                  <c:v>0.22</c:v>
                </c:pt>
                <c:pt idx="632">
                  <c:v>0.2</c:v>
                </c:pt>
                <c:pt idx="633">
                  <c:v>0.18</c:v>
                </c:pt>
                <c:pt idx="634">
                  <c:v>0.20399999999999999</c:v>
                </c:pt>
                <c:pt idx="635">
                  <c:v>0.19600000000000001</c:v>
                </c:pt>
                <c:pt idx="636">
                  <c:v>0.20200000000000001</c:v>
                </c:pt>
                <c:pt idx="637">
                  <c:v>0.21099999999999999</c:v>
                </c:pt>
                <c:pt idx="638">
                  <c:v>0.19700000000000001</c:v>
                </c:pt>
                <c:pt idx="639">
                  <c:v>0.19500000000000001</c:v>
                </c:pt>
                <c:pt idx="640">
                  <c:v>0.23100000000000001</c:v>
                </c:pt>
                <c:pt idx="641">
                  <c:v>0.158</c:v>
                </c:pt>
                <c:pt idx="642">
                  <c:v>0.224</c:v>
                </c:pt>
                <c:pt idx="643">
                  <c:v>0.20100000000000001</c:v>
                </c:pt>
                <c:pt idx="644">
                  <c:v>0.16300000000000001</c:v>
                </c:pt>
                <c:pt idx="645">
                  <c:v>0.23400000000000001</c:v>
                </c:pt>
                <c:pt idx="646">
                  <c:v>0.20399999999999999</c:v>
                </c:pt>
                <c:pt idx="647">
                  <c:v>0.19</c:v>
                </c:pt>
                <c:pt idx="648">
                  <c:v>0.191</c:v>
                </c:pt>
                <c:pt idx="649">
                  <c:v>0.21199999999999999</c:v>
                </c:pt>
                <c:pt idx="650">
                  <c:v>0.20799999999999999</c:v>
                </c:pt>
                <c:pt idx="651">
                  <c:v>0.184</c:v>
                </c:pt>
                <c:pt idx="652">
                  <c:v>0.20100000000000001</c:v>
                </c:pt>
                <c:pt idx="653">
                  <c:v>0.20200000000000001</c:v>
                </c:pt>
                <c:pt idx="654">
                  <c:v>0.19800000000000001</c:v>
                </c:pt>
                <c:pt idx="655">
                  <c:v>0.20499999999999999</c:v>
                </c:pt>
                <c:pt idx="656">
                  <c:v>0.20100000000000001</c:v>
                </c:pt>
                <c:pt idx="657">
                  <c:v>0.19900000000000001</c:v>
                </c:pt>
                <c:pt idx="658">
                  <c:v>0.19400000000000001</c:v>
                </c:pt>
                <c:pt idx="659">
                  <c:v>0.20799999999999999</c:v>
                </c:pt>
                <c:pt idx="660">
                  <c:v>0.188</c:v>
                </c:pt>
                <c:pt idx="661">
                  <c:v>0.21</c:v>
                </c:pt>
                <c:pt idx="662">
                  <c:v>0.20200000000000001</c:v>
                </c:pt>
                <c:pt idx="663">
                  <c:v>0.19600000000000001</c:v>
                </c:pt>
                <c:pt idx="664">
                  <c:v>0.2</c:v>
                </c:pt>
                <c:pt idx="665">
                  <c:v>0.20499999999999999</c:v>
                </c:pt>
                <c:pt idx="666">
                  <c:v>0.19</c:v>
                </c:pt>
                <c:pt idx="667">
                  <c:v>0.2</c:v>
                </c:pt>
                <c:pt idx="668">
                  <c:v>0.21199999999999999</c:v>
                </c:pt>
                <c:pt idx="669">
                  <c:v>0.183</c:v>
                </c:pt>
                <c:pt idx="670">
                  <c:v>0.21199999999999999</c:v>
                </c:pt>
                <c:pt idx="671">
                  <c:v>0.17699999999999999</c:v>
                </c:pt>
                <c:pt idx="672">
                  <c:v>0.22700000000000001</c:v>
                </c:pt>
                <c:pt idx="673">
                  <c:v>0.20799999999999999</c:v>
                </c:pt>
                <c:pt idx="674">
                  <c:v>0.19600000000000001</c:v>
                </c:pt>
                <c:pt idx="675">
                  <c:v>0.192</c:v>
                </c:pt>
                <c:pt idx="676">
                  <c:v>0.19900000000000001</c:v>
                </c:pt>
                <c:pt idx="677">
                  <c:v>0.20200000000000001</c:v>
                </c:pt>
                <c:pt idx="678">
                  <c:v>0.21199999999999999</c:v>
                </c:pt>
                <c:pt idx="679">
                  <c:v>0.182</c:v>
                </c:pt>
                <c:pt idx="680">
                  <c:v>0.21199999999999999</c:v>
                </c:pt>
                <c:pt idx="681">
                  <c:v>0.184</c:v>
                </c:pt>
                <c:pt idx="682">
                  <c:v>0.20699999999999999</c:v>
                </c:pt>
                <c:pt idx="683">
                  <c:v>0.20399999999999999</c:v>
                </c:pt>
                <c:pt idx="684">
                  <c:v>0.20799999999999999</c:v>
                </c:pt>
                <c:pt idx="685">
                  <c:v>0.16400000000000001</c:v>
                </c:pt>
                <c:pt idx="686">
                  <c:v>0.22700000000000001</c:v>
                </c:pt>
                <c:pt idx="687">
                  <c:v>0.193</c:v>
                </c:pt>
                <c:pt idx="688">
                  <c:v>0.215</c:v>
                </c:pt>
                <c:pt idx="689">
                  <c:v>0.192</c:v>
                </c:pt>
                <c:pt idx="690">
                  <c:v>0.20899999999999999</c:v>
                </c:pt>
                <c:pt idx="691">
                  <c:v>0.188</c:v>
                </c:pt>
                <c:pt idx="692">
                  <c:v>0.2</c:v>
                </c:pt>
                <c:pt idx="693">
                  <c:v>0.191</c:v>
                </c:pt>
                <c:pt idx="694">
                  <c:v>0.217</c:v>
                </c:pt>
                <c:pt idx="695">
                  <c:v>0.19800000000000001</c:v>
                </c:pt>
                <c:pt idx="696">
                  <c:v>0.184</c:v>
                </c:pt>
                <c:pt idx="697">
                  <c:v>0.21099999999999999</c:v>
                </c:pt>
                <c:pt idx="698">
                  <c:v>0.20399999999999999</c:v>
                </c:pt>
                <c:pt idx="699">
                  <c:v>0.20100000000000001</c:v>
                </c:pt>
                <c:pt idx="700">
                  <c:v>0.189</c:v>
                </c:pt>
                <c:pt idx="701">
                  <c:v>0.20899999999999999</c:v>
                </c:pt>
                <c:pt idx="702">
                  <c:v>0.19700000000000001</c:v>
                </c:pt>
                <c:pt idx="703">
                  <c:v>0.21</c:v>
                </c:pt>
                <c:pt idx="704">
                  <c:v>0.191</c:v>
                </c:pt>
                <c:pt idx="705">
                  <c:v>0.19600000000000001</c:v>
                </c:pt>
                <c:pt idx="706">
                  <c:v>0.187</c:v>
                </c:pt>
                <c:pt idx="707">
                  <c:v>0.221</c:v>
                </c:pt>
                <c:pt idx="708">
                  <c:v>0.188</c:v>
                </c:pt>
                <c:pt idx="709">
                  <c:v>0.216</c:v>
                </c:pt>
                <c:pt idx="710">
                  <c:v>0.16700000000000001</c:v>
                </c:pt>
                <c:pt idx="711">
                  <c:v>0.221</c:v>
                </c:pt>
                <c:pt idx="712">
                  <c:v>0.20300000000000001</c:v>
                </c:pt>
                <c:pt idx="713">
                  <c:v>0.2</c:v>
                </c:pt>
                <c:pt idx="714">
                  <c:v>0.19500000000000001</c:v>
                </c:pt>
                <c:pt idx="715">
                  <c:v>0.19</c:v>
                </c:pt>
                <c:pt idx="716">
                  <c:v>0.22</c:v>
                </c:pt>
                <c:pt idx="717">
                  <c:v>0.185</c:v>
                </c:pt>
                <c:pt idx="718">
                  <c:v>0.215</c:v>
                </c:pt>
                <c:pt idx="719">
                  <c:v>0.19400000000000001</c:v>
                </c:pt>
                <c:pt idx="720">
                  <c:v>0.20300000000000001</c:v>
                </c:pt>
                <c:pt idx="721">
                  <c:v>0.20100000000000001</c:v>
                </c:pt>
                <c:pt idx="722">
                  <c:v>0.19800000000000001</c:v>
                </c:pt>
                <c:pt idx="723">
                  <c:v>0.19800000000000001</c:v>
                </c:pt>
                <c:pt idx="724">
                  <c:v>0.19500000000000001</c:v>
                </c:pt>
                <c:pt idx="725">
                  <c:v>0.216</c:v>
                </c:pt>
                <c:pt idx="726">
                  <c:v>0.19900000000000001</c:v>
                </c:pt>
                <c:pt idx="727">
                  <c:v>0.185</c:v>
                </c:pt>
                <c:pt idx="728">
                  <c:v>0.21</c:v>
                </c:pt>
                <c:pt idx="729">
                  <c:v>0.20799999999999999</c:v>
                </c:pt>
                <c:pt idx="730">
                  <c:v>0.185</c:v>
                </c:pt>
                <c:pt idx="731">
                  <c:v>0.191</c:v>
                </c:pt>
                <c:pt idx="732">
                  <c:v>0.19700000000000001</c:v>
                </c:pt>
                <c:pt idx="733">
                  <c:v>0.191</c:v>
                </c:pt>
                <c:pt idx="734">
                  <c:v>0.20200000000000001</c:v>
                </c:pt>
                <c:pt idx="735">
                  <c:v>0.19800000000000001</c:v>
                </c:pt>
                <c:pt idx="736">
                  <c:v>0.2</c:v>
                </c:pt>
                <c:pt idx="737">
                  <c:v>0.20200000000000001</c:v>
                </c:pt>
                <c:pt idx="738">
                  <c:v>0.19900000000000001</c:v>
                </c:pt>
                <c:pt idx="739">
                  <c:v>0.2</c:v>
                </c:pt>
                <c:pt idx="740">
                  <c:v>0.19800000000000001</c:v>
                </c:pt>
                <c:pt idx="741">
                  <c:v>0.2</c:v>
                </c:pt>
                <c:pt idx="742">
                  <c:v>0.20100000000000001</c:v>
                </c:pt>
                <c:pt idx="743">
                  <c:v>0.22600000000000001</c:v>
                </c:pt>
                <c:pt idx="744">
                  <c:v>0.17599999999999999</c:v>
                </c:pt>
                <c:pt idx="745">
                  <c:v>0.214</c:v>
                </c:pt>
                <c:pt idx="746">
                  <c:v>0.185</c:v>
                </c:pt>
                <c:pt idx="747">
                  <c:v>0.19900000000000001</c:v>
                </c:pt>
                <c:pt idx="748">
                  <c:v>0.23</c:v>
                </c:pt>
                <c:pt idx="749">
                  <c:v>0.19800000000000001</c:v>
                </c:pt>
                <c:pt idx="750">
                  <c:v>0.188</c:v>
                </c:pt>
                <c:pt idx="751">
                  <c:v>0.219</c:v>
                </c:pt>
                <c:pt idx="752">
                  <c:v>0.189</c:v>
                </c:pt>
                <c:pt idx="753">
                  <c:v>0.18099999999999999</c:v>
                </c:pt>
                <c:pt idx="754">
                  <c:v>0.217</c:v>
                </c:pt>
                <c:pt idx="755">
                  <c:v>0.20200000000000001</c:v>
                </c:pt>
                <c:pt idx="756">
                  <c:v>0.21</c:v>
                </c:pt>
                <c:pt idx="757">
                  <c:v>0.19</c:v>
                </c:pt>
                <c:pt idx="758">
                  <c:v>0.20499999999999999</c:v>
                </c:pt>
                <c:pt idx="759">
                  <c:v>0.17699999999999999</c:v>
                </c:pt>
                <c:pt idx="760">
                  <c:v>0.19500000000000001</c:v>
                </c:pt>
                <c:pt idx="761">
                  <c:v>0.2</c:v>
                </c:pt>
                <c:pt idx="762">
                  <c:v>0.2</c:v>
                </c:pt>
                <c:pt idx="763">
                  <c:v>0.20100000000000001</c:v>
                </c:pt>
                <c:pt idx="764">
                  <c:v>0.20300000000000001</c:v>
                </c:pt>
                <c:pt idx="765">
                  <c:v>0.22700000000000001</c:v>
                </c:pt>
                <c:pt idx="766">
                  <c:v>0.191</c:v>
                </c:pt>
                <c:pt idx="767">
                  <c:v>0.20399999999999999</c:v>
                </c:pt>
                <c:pt idx="768">
                  <c:v>0.20799999999999999</c:v>
                </c:pt>
                <c:pt idx="769">
                  <c:v>0.183</c:v>
                </c:pt>
                <c:pt idx="770">
                  <c:v>0.21199999999999999</c:v>
                </c:pt>
                <c:pt idx="771">
                  <c:v>0.186</c:v>
                </c:pt>
                <c:pt idx="772">
                  <c:v>0.19400000000000001</c:v>
                </c:pt>
                <c:pt idx="773">
                  <c:v>0.217</c:v>
                </c:pt>
                <c:pt idx="774">
                  <c:v>0.20899999999999999</c:v>
                </c:pt>
                <c:pt idx="775">
                  <c:v>0.18099999999999999</c:v>
                </c:pt>
                <c:pt idx="776">
                  <c:v>0.20699999999999999</c:v>
                </c:pt>
                <c:pt idx="777">
                  <c:v>0.20499999999999999</c:v>
                </c:pt>
                <c:pt idx="778">
                  <c:v>0.19900000000000001</c:v>
                </c:pt>
                <c:pt idx="779">
                  <c:v>0.2</c:v>
                </c:pt>
                <c:pt idx="780">
                  <c:v>0.191</c:v>
                </c:pt>
                <c:pt idx="781">
                  <c:v>0.20300000000000001</c:v>
                </c:pt>
                <c:pt idx="782">
                  <c:v>0.20599999999999999</c:v>
                </c:pt>
                <c:pt idx="783">
                  <c:v>0.20699999999999999</c:v>
                </c:pt>
                <c:pt idx="784">
                  <c:v>0.16700000000000001</c:v>
                </c:pt>
                <c:pt idx="785">
                  <c:v>0.22500000000000001</c:v>
                </c:pt>
                <c:pt idx="786">
                  <c:v>0.20300000000000001</c:v>
                </c:pt>
                <c:pt idx="787">
                  <c:v>0.17499999999999999</c:v>
                </c:pt>
                <c:pt idx="788">
                  <c:v>0.219</c:v>
                </c:pt>
                <c:pt idx="789">
                  <c:v>0.20399999999999999</c:v>
                </c:pt>
                <c:pt idx="790">
                  <c:v>0.19900000000000001</c:v>
                </c:pt>
                <c:pt idx="791">
                  <c:v>0.20399999999999999</c:v>
                </c:pt>
                <c:pt idx="792">
                  <c:v>0.20399999999999999</c:v>
                </c:pt>
                <c:pt idx="793">
                  <c:v>0.19700000000000001</c:v>
                </c:pt>
                <c:pt idx="794">
                  <c:v>0.16900000000000001</c:v>
                </c:pt>
                <c:pt idx="795">
                  <c:v>0.23300000000000001</c:v>
                </c:pt>
                <c:pt idx="796">
                  <c:v>0.19</c:v>
                </c:pt>
                <c:pt idx="797">
                  <c:v>0.20399999999999999</c:v>
                </c:pt>
                <c:pt idx="798">
                  <c:v>0.20699999999999999</c:v>
                </c:pt>
                <c:pt idx="799">
                  <c:v>0.17100000000000001</c:v>
                </c:pt>
                <c:pt idx="800">
                  <c:v>0.222</c:v>
                </c:pt>
                <c:pt idx="801">
                  <c:v>0.19600000000000001</c:v>
                </c:pt>
                <c:pt idx="802">
                  <c:v>0.19800000000000001</c:v>
                </c:pt>
                <c:pt idx="803">
                  <c:v>0.20399999999999999</c:v>
                </c:pt>
                <c:pt idx="804">
                  <c:v>0.19500000000000001</c:v>
                </c:pt>
                <c:pt idx="805">
                  <c:v>0.19700000000000001</c:v>
                </c:pt>
                <c:pt idx="806">
                  <c:v>0.20599999999999999</c:v>
                </c:pt>
                <c:pt idx="807">
                  <c:v>0.19700000000000001</c:v>
                </c:pt>
                <c:pt idx="808">
                  <c:v>0.20399999999999999</c:v>
                </c:pt>
                <c:pt idx="809">
                  <c:v>0.19500000000000001</c:v>
                </c:pt>
                <c:pt idx="810">
                  <c:v>0.21099999999999999</c:v>
                </c:pt>
                <c:pt idx="811">
                  <c:v>0.192</c:v>
                </c:pt>
                <c:pt idx="812">
                  <c:v>0.20399999999999999</c:v>
                </c:pt>
                <c:pt idx="813">
                  <c:v>0.20499999999999999</c:v>
                </c:pt>
                <c:pt idx="814">
                  <c:v>0.192</c:v>
                </c:pt>
                <c:pt idx="815">
                  <c:v>0.19900000000000001</c:v>
                </c:pt>
                <c:pt idx="816">
                  <c:v>0.21299999999999999</c:v>
                </c:pt>
                <c:pt idx="817">
                  <c:v>0.192</c:v>
                </c:pt>
                <c:pt idx="818">
                  <c:v>0.20200000000000001</c:v>
                </c:pt>
                <c:pt idx="819">
                  <c:v>0.19600000000000001</c:v>
                </c:pt>
                <c:pt idx="820">
                  <c:v>0.20799999999999999</c:v>
                </c:pt>
                <c:pt idx="821">
                  <c:v>0.17199999999999999</c:v>
                </c:pt>
                <c:pt idx="822">
                  <c:v>0.224</c:v>
                </c:pt>
                <c:pt idx="823">
                  <c:v>0.19</c:v>
                </c:pt>
                <c:pt idx="824">
                  <c:v>0.192</c:v>
                </c:pt>
                <c:pt idx="825">
                  <c:v>0.20899999999999999</c:v>
                </c:pt>
                <c:pt idx="826">
                  <c:v>0.19900000000000001</c:v>
                </c:pt>
                <c:pt idx="827">
                  <c:v>0.20599999999999999</c:v>
                </c:pt>
                <c:pt idx="828">
                  <c:v>0.19600000000000001</c:v>
                </c:pt>
                <c:pt idx="829">
                  <c:v>0.2</c:v>
                </c:pt>
                <c:pt idx="830">
                  <c:v>0.214</c:v>
                </c:pt>
                <c:pt idx="831">
                  <c:v>0.19600000000000001</c:v>
                </c:pt>
                <c:pt idx="832">
                  <c:v>0.20399999999999999</c:v>
                </c:pt>
                <c:pt idx="833">
                  <c:v>0.191</c:v>
                </c:pt>
                <c:pt idx="834">
                  <c:v>0.19500000000000001</c:v>
                </c:pt>
                <c:pt idx="835">
                  <c:v>0.20699999999999999</c:v>
                </c:pt>
                <c:pt idx="836">
                  <c:v>0.19600000000000001</c:v>
                </c:pt>
                <c:pt idx="837">
                  <c:v>0.20599999999999999</c:v>
                </c:pt>
                <c:pt idx="838">
                  <c:v>0.19400000000000001</c:v>
                </c:pt>
                <c:pt idx="839">
                  <c:v>0.20499999999999999</c:v>
                </c:pt>
                <c:pt idx="840">
                  <c:v>0.191</c:v>
                </c:pt>
                <c:pt idx="841">
                  <c:v>0.19900000000000001</c:v>
                </c:pt>
                <c:pt idx="842">
                  <c:v>0.21299999999999999</c:v>
                </c:pt>
                <c:pt idx="843">
                  <c:v>0.187</c:v>
                </c:pt>
                <c:pt idx="844">
                  <c:v>0.20499999999999999</c:v>
                </c:pt>
                <c:pt idx="845">
                  <c:v>0.20699999999999999</c:v>
                </c:pt>
                <c:pt idx="846">
                  <c:v>0.189</c:v>
                </c:pt>
                <c:pt idx="847">
                  <c:v>0.20499999999999999</c:v>
                </c:pt>
                <c:pt idx="848">
                  <c:v>0.20300000000000001</c:v>
                </c:pt>
                <c:pt idx="849">
                  <c:v>0.20499999999999999</c:v>
                </c:pt>
                <c:pt idx="850">
                  <c:v>0.17899999999999999</c:v>
                </c:pt>
                <c:pt idx="851">
                  <c:v>0.216</c:v>
                </c:pt>
                <c:pt idx="852">
                  <c:v>0.20799999999999999</c:v>
                </c:pt>
                <c:pt idx="853">
                  <c:v>0.189</c:v>
                </c:pt>
                <c:pt idx="854">
                  <c:v>0.189</c:v>
                </c:pt>
                <c:pt idx="855">
                  <c:v>0.187</c:v>
                </c:pt>
                <c:pt idx="856">
                  <c:v>0.221</c:v>
                </c:pt>
                <c:pt idx="857">
                  <c:v>0.223</c:v>
                </c:pt>
                <c:pt idx="858">
                  <c:v>0.17299999999999999</c:v>
                </c:pt>
                <c:pt idx="859">
                  <c:v>0.2</c:v>
                </c:pt>
                <c:pt idx="860">
                  <c:v>0.20699999999999999</c:v>
                </c:pt>
                <c:pt idx="861">
                  <c:v>0.20499999999999999</c:v>
                </c:pt>
                <c:pt idx="862">
                  <c:v>0.17399999999999999</c:v>
                </c:pt>
                <c:pt idx="863">
                  <c:v>0.23300000000000001</c:v>
                </c:pt>
                <c:pt idx="864">
                  <c:v>0.183</c:v>
                </c:pt>
                <c:pt idx="865">
                  <c:v>0.21</c:v>
                </c:pt>
                <c:pt idx="866">
                  <c:v>0.19800000000000001</c:v>
                </c:pt>
                <c:pt idx="867">
                  <c:v>0.20499999999999999</c:v>
                </c:pt>
                <c:pt idx="868">
                  <c:v>0.186</c:v>
                </c:pt>
                <c:pt idx="869">
                  <c:v>0.20499999999999999</c:v>
                </c:pt>
                <c:pt idx="870">
                  <c:v>0.20899999999999999</c:v>
                </c:pt>
                <c:pt idx="871">
                  <c:v>0.191</c:v>
                </c:pt>
                <c:pt idx="872">
                  <c:v>0.2</c:v>
                </c:pt>
                <c:pt idx="873">
                  <c:v>0.20499999999999999</c:v>
                </c:pt>
                <c:pt idx="874">
                  <c:v>0.19400000000000001</c:v>
                </c:pt>
                <c:pt idx="875">
                  <c:v>0.20699999999999999</c:v>
                </c:pt>
                <c:pt idx="876">
                  <c:v>0.20599999999999999</c:v>
                </c:pt>
                <c:pt idx="877">
                  <c:v>0.187</c:v>
                </c:pt>
                <c:pt idx="878">
                  <c:v>0.20499999999999999</c:v>
                </c:pt>
                <c:pt idx="879">
                  <c:v>0.20300000000000001</c:v>
                </c:pt>
                <c:pt idx="880">
                  <c:v>0.2</c:v>
                </c:pt>
                <c:pt idx="881">
                  <c:v>0.19900000000000001</c:v>
                </c:pt>
                <c:pt idx="882">
                  <c:v>0.19500000000000001</c:v>
                </c:pt>
                <c:pt idx="883">
                  <c:v>0.19800000000000001</c:v>
                </c:pt>
                <c:pt idx="884">
                  <c:v>0.20200000000000001</c:v>
                </c:pt>
                <c:pt idx="885">
                  <c:v>0.20899999999999999</c:v>
                </c:pt>
                <c:pt idx="886">
                  <c:v>0.185</c:v>
                </c:pt>
                <c:pt idx="887">
                  <c:v>0.224</c:v>
                </c:pt>
                <c:pt idx="888">
                  <c:v>0.183</c:v>
                </c:pt>
                <c:pt idx="889">
                  <c:v>0.19400000000000001</c:v>
                </c:pt>
                <c:pt idx="890">
                  <c:v>0.21099999999999999</c:v>
                </c:pt>
                <c:pt idx="891">
                  <c:v>0.20200000000000001</c:v>
                </c:pt>
                <c:pt idx="892">
                  <c:v>0.188</c:v>
                </c:pt>
                <c:pt idx="893">
                  <c:v>0.19400000000000001</c:v>
                </c:pt>
                <c:pt idx="894">
                  <c:v>0.219</c:v>
                </c:pt>
                <c:pt idx="895">
                  <c:v>0.20399999999999999</c:v>
                </c:pt>
                <c:pt idx="896">
                  <c:v>0.18099999999999999</c:v>
                </c:pt>
                <c:pt idx="897">
                  <c:v>0.217</c:v>
                </c:pt>
                <c:pt idx="898">
                  <c:v>0.186</c:v>
                </c:pt>
                <c:pt idx="899">
                  <c:v>0.20399999999999999</c:v>
                </c:pt>
                <c:pt idx="900">
                  <c:v>0.20599999999999999</c:v>
                </c:pt>
                <c:pt idx="901">
                  <c:v>0.19500000000000001</c:v>
                </c:pt>
                <c:pt idx="902">
                  <c:v>0.21099999999999999</c:v>
                </c:pt>
                <c:pt idx="903">
                  <c:v>0.16500000000000001</c:v>
                </c:pt>
                <c:pt idx="904">
                  <c:v>0.22</c:v>
                </c:pt>
                <c:pt idx="905">
                  <c:v>0.20699999999999999</c:v>
                </c:pt>
                <c:pt idx="906">
                  <c:v>0.19600000000000001</c:v>
                </c:pt>
                <c:pt idx="907">
                  <c:v>0.2</c:v>
                </c:pt>
                <c:pt idx="908">
                  <c:v>0.20100000000000001</c:v>
                </c:pt>
                <c:pt idx="909">
                  <c:v>0.19700000000000001</c:v>
                </c:pt>
                <c:pt idx="910">
                  <c:v>0.2</c:v>
                </c:pt>
                <c:pt idx="911">
                  <c:v>0.21</c:v>
                </c:pt>
                <c:pt idx="912">
                  <c:v>0.19700000000000001</c:v>
                </c:pt>
                <c:pt idx="913">
                  <c:v>0.19400000000000001</c:v>
                </c:pt>
                <c:pt idx="914">
                  <c:v>0.20599999999999999</c:v>
                </c:pt>
                <c:pt idx="915">
                  <c:v>0.2</c:v>
                </c:pt>
                <c:pt idx="916">
                  <c:v>0.191</c:v>
                </c:pt>
                <c:pt idx="917">
                  <c:v>0.20300000000000001</c:v>
                </c:pt>
                <c:pt idx="918">
                  <c:v>0.2</c:v>
                </c:pt>
                <c:pt idx="919">
                  <c:v>0.19700000000000001</c:v>
                </c:pt>
                <c:pt idx="920">
                  <c:v>0.217</c:v>
                </c:pt>
                <c:pt idx="921">
                  <c:v>0.182</c:v>
                </c:pt>
                <c:pt idx="922">
                  <c:v>0.215</c:v>
                </c:pt>
                <c:pt idx="923">
                  <c:v>0.20200000000000001</c:v>
                </c:pt>
                <c:pt idx="924">
                  <c:v>0.186</c:v>
                </c:pt>
                <c:pt idx="925">
                  <c:v>0.19700000000000001</c:v>
                </c:pt>
                <c:pt idx="926">
                  <c:v>0.193</c:v>
                </c:pt>
                <c:pt idx="927">
                  <c:v>0.221</c:v>
                </c:pt>
                <c:pt idx="928">
                  <c:v>0.184</c:v>
                </c:pt>
                <c:pt idx="929">
                  <c:v>0.217</c:v>
                </c:pt>
                <c:pt idx="930">
                  <c:v>0.18099999999999999</c:v>
                </c:pt>
                <c:pt idx="931">
                  <c:v>0.20699999999999999</c:v>
                </c:pt>
                <c:pt idx="932">
                  <c:v>0.20300000000000001</c:v>
                </c:pt>
                <c:pt idx="933">
                  <c:v>0.20599999999999999</c:v>
                </c:pt>
                <c:pt idx="934">
                  <c:v>0.187</c:v>
                </c:pt>
                <c:pt idx="935">
                  <c:v>0.20799999999999999</c:v>
                </c:pt>
                <c:pt idx="936">
                  <c:v>0.188</c:v>
                </c:pt>
                <c:pt idx="937">
                  <c:v>0.20300000000000001</c:v>
                </c:pt>
                <c:pt idx="938">
                  <c:v>0.20599999999999999</c:v>
                </c:pt>
                <c:pt idx="939">
                  <c:v>0.20699999999999999</c:v>
                </c:pt>
                <c:pt idx="940">
                  <c:v>0.19700000000000001</c:v>
                </c:pt>
                <c:pt idx="941">
                  <c:v>0.2</c:v>
                </c:pt>
                <c:pt idx="942">
                  <c:v>0.20300000000000001</c:v>
                </c:pt>
                <c:pt idx="943">
                  <c:v>0.19400000000000001</c:v>
                </c:pt>
                <c:pt idx="944">
                  <c:v>0.193</c:v>
                </c:pt>
                <c:pt idx="945">
                  <c:v>0.216</c:v>
                </c:pt>
                <c:pt idx="946">
                  <c:v>0.192</c:v>
                </c:pt>
                <c:pt idx="947">
                  <c:v>0.214</c:v>
                </c:pt>
                <c:pt idx="948">
                  <c:v>0.193</c:v>
                </c:pt>
                <c:pt idx="949">
                  <c:v>0.19</c:v>
                </c:pt>
                <c:pt idx="950">
                  <c:v>0.219</c:v>
                </c:pt>
                <c:pt idx="951">
                  <c:v>0.17599999999999999</c:v>
                </c:pt>
                <c:pt idx="952">
                  <c:v>0.20599999999999999</c:v>
                </c:pt>
                <c:pt idx="953">
                  <c:v>0.189</c:v>
                </c:pt>
                <c:pt idx="954">
                  <c:v>0.218</c:v>
                </c:pt>
                <c:pt idx="955">
                  <c:v>0.19500000000000001</c:v>
                </c:pt>
                <c:pt idx="956">
                  <c:v>0.183</c:v>
                </c:pt>
                <c:pt idx="957">
                  <c:v>0.22600000000000001</c:v>
                </c:pt>
                <c:pt idx="958">
                  <c:v>0.20499999999999999</c:v>
                </c:pt>
                <c:pt idx="959">
                  <c:v>0.17699999999999999</c:v>
                </c:pt>
                <c:pt idx="960">
                  <c:v>0.215</c:v>
                </c:pt>
                <c:pt idx="961">
                  <c:v>0.19700000000000001</c:v>
                </c:pt>
                <c:pt idx="962">
                  <c:v>0.19800000000000001</c:v>
                </c:pt>
                <c:pt idx="963">
                  <c:v>0.20699999999999999</c:v>
                </c:pt>
                <c:pt idx="964">
                  <c:v>0.191</c:v>
                </c:pt>
                <c:pt idx="965">
                  <c:v>0.20300000000000001</c:v>
                </c:pt>
                <c:pt idx="966">
                  <c:v>0.21099999999999999</c:v>
                </c:pt>
                <c:pt idx="967">
                  <c:v>0.183</c:v>
                </c:pt>
                <c:pt idx="968">
                  <c:v>0.19700000000000001</c:v>
                </c:pt>
                <c:pt idx="969">
                  <c:v>0.21199999999999999</c:v>
                </c:pt>
                <c:pt idx="970">
                  <c:v>0.2</c:v>
                </c:pt>
                <c:pt idx="971">
                  <c:v>0.214</c:v>
                </c:pt>
                <c:pt idx="972">
                  <c:v>0.185</c:v>
                </c:pt>
                <c:pt idx="973">
                  <c:v>0.20799999999999999</c:v>
                </c:pt>
                <c:pt idx="974">
                  <c:v>0.188</c:v>
                </c:pt>
                <c:pt idx="975">
                  <c:v>0.20799999999999999</c:v>
                </c:pt>
                <c:pt idx="976">
                  <c:v>0.2</c:v>
                </c:pt>
                <c:pt idx="977">
                  <c:v>0.2</c:v>
                </c:pt>
                <c:pt idx="978">
                  <c:v>0.19700000000000001</c:v>
                </c:pt>
                <c:pt idx="979">
                  <c:v>0.186</c:v>
                </c:pt>
                <c:pt idx="980">
                  <c:v>0.20799999999999999</c:v>
                </c:pt>
                <c:pt idx="981">
                  <c:v>0.20899999999999999</c:v>
                </c:pt>
                <c:pt idx="982">
                  <c:v>0.19</c:v>
                </c:pt>
                <c:pt idx="983">
                  <c:v>0.20599999999999999</c:v>
                </c:pt>
                <c:pt idx="984">
                  <c:v>0.20499999999999999</c:v>
                </c:pt>
                <c:pt idx="985">
                  <c:v>0.2</c:v>
                </c:pt>
                <c:pt idx="986">
                  <c:v>0.19400000000000001</c:v>
                </c:pt>
                <c:pt idx="987">
                  <c:v>0.2</c:v>
                </c:pt>
                <c:pt idx="988">
                  <c:v>0.192</c:v>
                </c:pt>
                <c:pt idx="989">
                  <c:v>0.21</c:v>
                </c:pt>
                <c:pt idx="990">
                  <c:v>0.20200000000000001</c:v>
                </c:pt>
                <c:pt idx="991">
                  <c:v>0.188</c:v>
                </c:pt>
                <c:pt idx="992">
                  <c:v>0.186</c:v>
                </c:pt>
                <c:pt idx="993">
                  <c:v>0.2</c:v>
                </c:pt>
                <c:pt idx="994">
                  <c:v>0.22800000000000001</c:v>
                </c:pt>
                <c:pt idx="995">
                  <c:v>0.19400000000000001</c:v>
                </c:pt>
                <c:pt idx="996">
                  <c:v>0.20200000000000001</c:v>
                </c:pt>
                <c:pt idx="997">
                  <c:v>0.21</c:v>
                </c:pt>
                <c:pt idx="998">
                  <c:v>0.17899999999999999</c:v>
                </c:pt>
              </c:numCache>
            </c:numRef>
          </c:yVal>
          <c:smooth val="0"/>
          <c:extLst>
            <c:ext xmlns:c16="http://schemas.microsoft.com/office/drawing/2014/chart" uri="{C3380CC4-5D6E-409C-BE32-E72D297353CC}">
              <c16:uniqueId val="{00000000-EBB0-49B4-881B-33E4C5E614EA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axId val="294544112"/>
        <c:axId val="294544528"/>
      </c:scatterChart>
      <c:valAx>
        <c:axId val="294544112"/>
        <c:scaling>
          <c:orientation val="minMax"/>
        </c:scaling>
        <c:delete val="0"/>
        <c:axPos val="b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majorTickMark val="none"/>
        <c:minorTickMark val="none"/>
        <c:tickLblPos val="nextTo"/>
        <c:spPr>
          <a:noFill/>
          <a:ln w="9525" cap="flat" cmpd="sng" algn="ctr">
            <a:solidFill>
              <a:schemeClr val="tx1">
                <a:lumMod val="25000"/>
                <a:lumOff val="7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900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fr-FR"/>
          </a:p>
        </c:txPr>
        <c:crossAx val="294544528"/>
        <c:crosses val="autoZero"/>
        <c:crossBetween val="midCat"/>
      </c:valAx>
      <c:valAx>
        <c:axId val="294544528"/>
        <c:scaling>
          <c:orientation val="minMax"/>
          <c:max val="0.25"/>
          <c:min val="0.15000000000000002"/>
        </c:scaling>
        <c:delete val="0"/>
        <c:axPos val="l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title>
          <c:tx>
            <c:rich>
              <a:bodyPr rot="-5400000" spcFirstLastPara="1" vertOverflow="ellipsis" vert="horz" wrap="square" anchor="ctr" anchorCtr="1"/>
              <a:lstStyle/>
              <a:p>
                <a:pPr>
                  <a:defRPr sz="1000" b="0" i="0" u="none" strike="noStrike" kern="1200" baseline="0">
                    <a:solidFill>
                      <a:schemeClr val="tx1">
                        <a:lumMod val="65000"/>
                        <a:lumOff val="3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r>
                  <a:rPr lang="fr-FR" sz="1200" b="0" i="0" baseline="0" dirty="0">
                    <a:effectLst/>
                  </a:rPr>
                  <a:t>Ecart de temps entre 2 poses (s)</a:t>
                </a:r>
                <a:endParaRPr lang="fr-FR" sz="700" dirty="0">
                  <a:effectLst/>
                </a:endParaRPr>
              </a:p>
            </c:rich>
          </c:tx>
          <c:layout>
            <c:manualLayout>
              <c:xMode val="edge"/>
              <c:yMode val="edge"/>
              <c:x val="8.6979166666666663E-3"/>
              <c:y val="0.12166198112018045"/>
            </c:manualLayout>
          </c:layout>
          <c:overlay val="0"/>
          <c:spPr>
            <a:noFill/>
            <a:ln>
              <a:noFill/>
            </a:ln>
            <a:effectLst/>
          </c:spPr>
          <c:txPr>
            <a:bodyPr rot="-5400000" spcFirstLastPara="1" vertOverflow="ellipsis" vert="horz" wrap="square" anchor="ctr" anchorCtr="1"/>
            <a:lstStyle/>
            <a:p>
              <a:pPr>
                <a:defRPr sz="1000" b="0" i="0" u="none" strike="noStrike" kern="1200" baseline="0">
                  <a:solidFill>
                    <a:schemeClr val="tx1">
                      <a:lumMod val="65000"/>
                      <a:lumOff val="35000"/>
                    </a:schemeClr>
                  </a:solidFill>
                  <a:latin typeface="+mn-lt"/>
                  <a:ea typeface="+mn-ea"/>
                  <a:cs typeface="+mn-cs"/>
                </a:defRPr>
              </a:pPr>
              <a:endParaRPr lang="fr-FR"/>
            </a:p>
          </c:txPr>
        </c:title>
        <c:numFmt formatCode="0.000" sourceLinked="1"/>
        <c:majorTickMark val="none"/>
        <c:minorTickMark val="none"/>
        <c:tickLblPos val="nextTo"/>
        <c:spPr>
          <a:noFill/>
          <a:ln w="9525" cap="flat" cmpd="sng" algn="ctr">
            <a:solidFill>
              <a:schemeClr val="tx1">
                <a:lumMod val="25000"/>
                <a:lumOff val="7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900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fr-FR"/>
          </a:p>
        </c:txPr>
        <c:crossAx val="294544112"/>
        <c:crosses val="autoZero"/>
        <c:crossBetween val="midCat"/>
      </c:valAx>
      <c:spPr>
        <a:noFill/>
        <a:ln>
          <a:noFill/>
        </a:ln>
        <a:effectLst/>
      </c:spPr>
    </c:plotArea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/>
      </a:pPr>
      <a:endParaRPr lang="fr-FR"/>
    </a:p>
  </c:txPr>
  <c:externalData r:id="rId3">
    <c:autoUpdate val="0"/>
  </c:externalData>
</c:chartSpace>
</file>

<file path=ppt/charts/chart2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fr-FR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>
        <c:manualLayout>
          <c:layoutTarget val="inner"/>
          <c:xMode val="edge"/>
          <c:yMode val="edge"/>
          <c:x val="6.6904640130513254E-2"/>
          <c:y val="6.699002830126724E-2"/>
          <c:w val="0.91213698192451065"/>
          <c:h val="0.81539125734490359"/>
        </c:manualLayout>
      </c:layout>
      <c:scatterChart>
        <c:scatterStyle val="lineMarker"/>
        <c:varyColors val="0"/>
        <c:ser>
          <c:idx val="0"/>
          <c:order val="0"/>
          <c:spPr>
            <a:ln w="19050" cap="rnd">
              <a:solidFill>
                <a:schemeClr val="accent1"/>
              </a:solidFill>
              <a:round/>
            </a:ln>
            <a:effectLst/>
          </c:spPr>
          <c:marker>
            <c:symbol val="none"/>
          </c:marker>
          <c:yVal>
            <c:numRef>
              <c:f>Feuil1!$C$2:$C$1000</c:f>
              <c:numCache>
                <c:formatCode>0.000</c:formatCode>
                <c:ptCount val="999"/>
                <c:pt idx="0">
                  <c:v>0.19999999999171791</c:v>
                </c:pt>
                <c:pt idx="1">
                  <c:v>0.20099999999771967</c:v>
                </c:pt>
                <c:pt idx="2">
                  <c:v>0.19900000000490081</c:v>
                </c:pt>
                <c:pt idx="3">
                  <c:v>0.20000000000131024</c:v>
                </c:pt>
                <c:pt idx="4">
                  <c:v>0.20000000000131024</c:v>
                </c:pt>
                <c:pt idx="5">
                  <c:v>0.19999999999171791</c:v>
                </c:pt>
                <c:pt idx="6">
                  <c:v>0.20000000001090257</c:v>
                </c:pt>
                <c:pt idx="7">
                  <c:v>0.19999999999171791</c:v>
                </c:pt>
                <c:pt idx="8">
                  <c:v>0.20000000000131024</c:v>
                </c:pt>
                <c:pt idx="9">
                  <c:v>0.201000000007312</c:v>
                </c:pt>
                <c:pt idx="10">
                  <c:v>0.19899999999530849</c:v>
                </c:pt>
                <c:pt idx="11">
                  <c:v>0.20000000000131024</c:v>
                </c:pt>
                <c:pt idx="12">
                  <c:v>0.19999999999171791</c:v>
                </c:pt>
                <c:pt idx="13">
                  <c:v>0.20000000001090257</c:v>
                </c:pt>
                <c:pt idx="14">
                  <c:v>0.19999999999171791</c:v>
                </c:pt>
                <c:pt idx="15">
                  <c:v>0.20000000000131024</c:v>
                </c:pt>
                <c:pt idx="16">
                  <c:v>0.20000000000131024</c:v>
                </c:pt>
                <c:pt idx="17">
                  <c:v>0.20099999999771967</c:v>
                </c:pt>
                <c:pt idx="18">
                  <c:v>0.19900000000490081</c:v>
                </c:pt>
                <c:pt idx="19">
                  <c:v>0.20099999999771967</c:v>
                </c:pt>
                <c:pt idx="20">
                  <c:v>0.20000000000131024</c:v>
                </c:pt>
                <c:pt idx="21">
                  <c:v>0.20000000000131024</c:v>
                </c:pt>
                <c:pt idx="22">
                  <c:v>0.19899999999530849</c:v>
                </c:pt>
                <c:pt idx="23">
                  <c:v>0.20000000000131024</c:v>
                </c:pt>
                <c:pt idx="24">
                  <c:v>0.20099999999771967</c:v>
                </c:pt>
                <c:pt idx="25">
                  <c:v>0.20000000000131024</c:v>
                </c:pt>
                <c:pt idx="26">
                  <c:v>0.20000000000131024</c:v>
                </c:pt>
                <c:pt idx="27">
                  <c:v>0.20000000000131024</c:v>
                </c:pt>
                <c:pt idx="28">
                  <c:v>0.20000000000131024</c:v>
                </c:pt>
                <c:pt idx="29">
                  <c:v>0.19999999999171791</c:v>
                </c:pt>
                <c:pt idx="30">
                  <c:v>0.20000000001090257</c:v>
                </c:pt>
                <c:pt idx="31">
                  <c:v>0.19999999999171791</c:v>
                </c:pt>
                <c:pt idx="32">
                  <c:v>0.20000000000131024</c:v>
                </c:pt>
                <c:pt idx="33">
                  <c:v>0.20000000000131024</c:v>
                </c:pt>
                <c:pt idx="34">
                  <c:v>0.20000000000131024</c:v>
                </c:pt>
                <c:pt idx="35">
                  <c:v>0.20000000000131024</c:v>
                </c:pt>
                <c:pt idx="36">
                  <c:v>0.20000000000131024</c:v>
                </c:pt>
                <c:pt idx="37">
                  <c:v>0.20000000000131024</c:v>
                </c:pt>
                <c:pt idx="38">
                  <c:v>0.19999999999171791</c:v>
                </c:pt>
                <c:pt idx="39">
                  <c:v>0.20000000000131024</c:v>
                </c:pt>
                <c:pt idx="40">
                  <c:v>0.20000000000131024</c:v>
                </c:pt>
                <c:pt idx="41">
                  <c:v>0.20000000000131024</c:v>
                </c:pt>
                <c:pt idx="42">
                  <c:v>0.20000000000131024</c:v>
                </c:pt>
                <c:pt idx="43">
                  <c:v>0.20000000000131024</c:v>
                </c:pt>
                <c:pt idx="44">
                  <c:v>0.20000000000131024</c:v>
                </c:pt>
                <c:pt idx="45">
                  <c:v>0.19999999999171791</c:v>
                </c:pt>
                <c:pt idx="46">
                  <c:v>0.20000000001090257</c:v>
                </c:pt>
                <c:pt idx="47">
                  <c:v>0.19999999999171791</c:v>
                </c:pt>
                <c:pt idx="48">
                  <c:v>0.20000000000131024</c:v>
                </c:pt>
                <c:pt idx="49">
                  <c:v>0.20000000000131024</c:v>
                </c:pt>
                <c:pt idx="50">
                  <c:v>0.20000000000131024</c:v>
                </c:pt>
                <c:pt idx="51">
                  <c:v>0.20000000000131024</c:v>
                </c:pt>
                <c:pt idx="52">
                  <c:v>0.19999999999171791</c:v>
                </c:pt>
                <c:pt idx="53">
                  <c:v>0.20000000001090257</c:v>
                </c:pt>
                <c:pt idx="54">
                  <c:v>0.19999999999171791</c:v>
                </c:pt>
                <c:pt idx="55">
                  <c:v>0.20000000000131024</c:v>
                </c:pt>
                <c:pt idx="56">
                  <c:v>0.20000000000131024</c:v>
                </c:pt>
                <c:pt idx="57">
                  <c:v>0.20000000000131024</c:v>
                </c:pt>
                <c:pt idx="58">
                  <c:v>0.20000000000131024</c:v>
                </c:pt>
                <c:pt idx="59">
                  <c:v>0.19999999999171791</c:v>
                </c:pt>
                <c:pt idx="60">
                  <c:v>0.20000000001090257</c:v>
                </c:pt>
                <c:pt idx="61">
                  <c:v>0.19999999999171791</c:v>
                </c:pt>
                <c:pt idx="62">
                  <c:v>0.20000000000131024</c:v>
                </c:pt>
                <c:pt idx="63">
                  <c:v>0.20000000000131024</c:v>
                </c:pt>
                <c:pt idx="64">
                  <c:v>0.20000000000131024</c:v>
                </c:pt>
                <c:pt idx="65">
                  <c:v>0.20000000000131024</c:v>
                </c:pt>
                <c:pt idx="66">
                  <c:v>0.19999999999171791</c:v>
                </c:pt>
                <c:pt idx="67">
                  <c:v>0.20000000001090257</c:v>
                </c:pt>
                <c:pt idx="68">
                  <c:v>0.19999999999171791</c:v>
                </c:pt>
                <c:pt idx="69">
                  <c:v>0.20000000000131024</c:v>
                </c:pt>
                <c:pt idx="70">
                  <c:v>0.20000000000131024</c:v>
                </c:pt>
                <c:pt idx="71">
                  <c:v>0.20000000000131024</c:v>
                </c:pt>
                <c:pt idx="72">
                  <c:v>0.20000000000131024</c:v>
                </c:pt>
                <c:pt idx="73">
                  <c:v>0.20099999999771967</c:v>
                </c:pt>
                <c:pt idx="74">
                  <c:v>0.20000000000131024</c:v>
                </c:pt>
                <c:pt idx="75">
                  <c:v>0.20000000000131024</c:v>
                </c:pt>
                <c:pt idx="76">
                  <c:v>0.19899999999530849</c:v>
                </c:pt>
                <c:pt idx="77">
                  <c:v>0.20000000000131024</c:v>
                </c:pt>
                <c:pt idx="78">
                  <c:v>0.20099999999771967</c:v>
                </c:pt>
                <c:pt idx="79">
                  <c:v>0.19900000000490081</c:v>
                </c:pt>
                <c:pt idx="80">
                  <c:v>0.20099999999771967</c:v>
                </c:pt>
                <c:pt idx="81">
                  <c:v>0.20000000000131024</c:v>
                </c:pt>
                <c:pt idx="82">
                  <c:v>0.20000000000131024</c:v>
                </c:pt>
                <c:pt idx="83">
                  <c:v>0.19999999999171791</c:v>
                </c:pt>
                <c:pt idx="84">
                  <c:v>0.20000000001090257</c:v>
                </c:pt>
                <c:pt idx="85">
                  <c:v>0.19999999999171791</c:v>
                </c:pt>
                <c:pt idx="86">
                  <c:v>0.20000000000131024</c:v>
                </c:pt>
                <c:pt idx="87">
                  <c:v>0.20000000000131024</c:v>
                </c:pt>
                <c:pt idx="88">
                  <c:v>0.20000000000131024</c:v>
                </c:pt>
                <c:pt idx="89">
                  <c:v>0.20000000000131024</c:v>
                </c:pt>
                <c:pt idx="90">
                  <c:v>0.20000000000131024</c:v>
                </c:pt>
                <c:pt idx="91">
                  <c:v>0.20000000000131024</c:v>
                </c:pt>
                <c:pt idx="92">
                  <c:v>0.19999999999171791</c:v>
                </c:pt>
                <c:pt idx="93">
                  <c:v>0.20000000000131024</c:v>
                </c:pt>
                <c:pt idx="94">
                  <c:v>0.20000000000131024</c:v>
                </c:pt>
                <c:pt idx="95">
                  <c:v>0.20000000000131024</c:v>
                </c:pt>
                <c:pt idx="96">
                  <c:v>0.20000000000131024</c:v>
                </c:pt>
                <c:pt idx="97">
                  <c:v>0.20000000000131024</c:v>
                </c:pt>
                <c:pt idx="98">
                  <c:v>0.20000000000131024</c:v>
                </c:pt>
                <c:pt idx="99">
                  <c:v>0.19999999999171791</c:v>
                </c:pt>
                <c:pt idx="100">
                  <c:v>0.20000000001090257</c:v>
                </c:pt>
                <c:pt idx="101">
                  <c:v>0.19999999999171791</c:v>
                </c:pt>
                <c:pt idx="102">
                  <c:v>0.20000000000131024</c:v>
                </c:pt>
                <c:pt idx="103">
                  <c:v>0.20000000000131024</c:v>
                </c:pt>
                <c:pt idx="104">
                  <c:v>0.20000000000131024</c:v>
                </c:pt>
                <c:pt idx="105">
                  <c:v>0.20000000000131024</c:v>
                </c:pt>
                <c:pt idx="106">
                  <c:v>0.19999999999171791</c:v>
                </c:pt>
                <c:pt idx="107">
                  <c:v>0.20000000001090257</c:v>
                </c:pt>
                <c:pt idx="108">
                  <c:v>0.19999999999171791</c:v>
                </c:pt>
                <c:pt idx="109">
                  <c:v>0.20000000000131024</c:v>
                </c:pt>
                <c:pt idx="110">
                  <c:v>0.20000000000131024</c:v>
                </c:pt>
                <c:pt idx="111">
                  <c:v>0.20000000000131024</c:v>
                </c:pt>
                <c:pt idx="112">
                  <c:v>0.20000000000131024</c:v>
                </c:pt>
                <c:pt idx="113">
                  <c:v>0.19999999999171791</c:v>
                </c:pt>
                <c:pt idx="114">
                  <c:v>0.20000000001090257</c:v>
                </c:pt>
                <c:pt idx="115">
                  <c:v>0.19999999999171791</c:v>
                </c:pt>
                <c:pt idx="116">
                  <c:v>0.20000000000131024</c:v>
                </c:pt>
                <c:pt idx="117">
                  <c:v>0.20000000000131024</c:v>
                </c:pt>
                <c:pt idx="118">
                  <c:v>0.20000000000131024</c:v>
                </c:pt>
                <c:pt idx="119">
                  <c:v>0.20000000000131024</c:v>
                </c:pt>
                <c:pt idx="120">
                  <c:v>0.19999999999171791</c:v>
                </c:pt>
                <c:pt idx="121">
                  <c:v>0.20000000001090257</c:v>
                </c:pt>
                <c:pt idx="122">
                  <c:v>0.19999999999171791</c:v>
                </c:pt>
                <c:pt idx="123">
                  <c:v>0.20000000000131024</c:v>
                </c:pt>
                <c:pt idx="124">
                  <c:v>0.20000000000131024</c:v>
                </c:pt>
                <c:pt idx="125">
                  <c:v>0.20000000000131024</c:v>
                </c:pt>
                <c:pt idx="126">
                  <c:v>0.20000000000131024</c:v>
                </c:pt>
                <c:pt idx="127">
                  <c:v>0.19999999999171791</c:v>
                </c:pt>
                <c:pt idx="128">
                  <c:v>0.20000000001090257</c:v>
                </c:pt>
                <c:pt idx="129">
                  <c:v>0.19999999999171791</c:v>
                </c:pt>
                <c:pt idx="130">
                  <c:v>0.20000000000131024</c:v>
                </c:pt>
                <c:pt idx="131">
                  <c:v>0.201000000007312</c:v>
                </c:pt>
                <c:pt idx="132">
                  <c:v>0.19899999999530849</c:v>
                </c:pt>
                <c:pt idx="133">
                  <c:v>0.20000000000131024</c:v>
                </c:pt>
                <c:pt idx="134">
                  <c:v>0.20099999999771967</c:v>
                </c:pt>
                <c:pt idx="135">
                  <c:v>0.20000000000131024</c:v>
                </c:pt>
                <c:pt idx="136">
                  <c:v>0.20000000000131024</c:v>
                </c:pt>
                <c:pt idx="137">
                  <c:v>0.19999999999171791</c:v>
                </c:pt>
                <c:pt idx="138">
                  <c:v>0.20000000001090257</c:v>
                </c:pt>
                <c:pt idx="139">
                  <c:v>0.19999999999171791</c:v>
                </c:pt>
                <c:pt idx="140">
                  <c:v>0.20000000000131024</c:v>
                </c:pt>
                <c:pt idx="141">
                  <c:v>0.20000000000131024</c:v>
                </c:pt>
                <c:pt idx="142">
                  <c:v>0.20000000000131024</c:v>
                </c:pt>
                <c:pt idx="143">
                  <c:v>0.20000000000131024</c:v>
                </c:pt>
                <c:pt idx="144">
                  <c:v>0.20000000000131024</c:v>
                </c:pt>
                <c:pt idx="145">
                  <c:v>0.20000000000131024</c:v>
                </c:pt>
                <c:pt idx="146">
                  <c:v>0.19999999999171791</c:v>
                </c:pt>
                <c:pt idx="147">
                  <c:v>0.20000000000131024</c:v>
                </c:pt>
                <c:pt idx="148">
                  <c:v>0.20000000000131024</c:v>
                </c:pt>
                <c:pt idx="149">
                  <c:v>0.20000000000131024</c:v>
                </c:pt>
                <c:pt idx="150">
                  <c:v>0.20000000000131024</c:v>
                </c:pt>
                <c:pt idx="151">
                  <c:v>0.20000000000131024</c:v>
                </c:pt>
                <c:pt idx="152">
                  <c:v>0.20000000000131024</c:v>
                </c:pt>
                <c:pt idx="153">
                  <c:v>0.19999999999171791</c:v>
                </c:pt>
                <c:pt idx="154">
                  <c:v>0.20000000000131024</c:v>
                </c:pt>
                <c:pt idx="155">
                  <c:v>0.20000000000131024</c:v>
                </c:pt>
                <c:pt idx="156">
                  <c:v>0.20000000000131024</c:v>
                </c:pt>
                <c:pt idx="157">
                  <c:v>0.20000000000131024</c:v>
                </c:pt>
                <c:pt idx="158">
                  <c:v>0.20000000000131024</c:v>
                </c:pt>
                <c:pt idx="159">
                  <c:v>0.20000000000131024</c:v>
                </c:pt>
                <c:pt idx="160">
                  <c:v>0.19999999999171791</c:v>
                </c:pt>
                <c:pt idx="161">
                  <c:v>0.20000000001090257</c:v>
                </c:pt>
                <c:pt idx="162">
                  <c:v>0.19999999999171791</c:v>
                </c:pt>
                <c:pt idx="163">
                  <c:v>0.20000000000131024</c:v>
                </c:pt>
                <c:pt idx="164">
                  <c:v>0.20000000000131024</c:v>
                </c:pt>
                <c:pt idx="165">
                  <c:v>0.20000000000131024</c:v>
                </c:pt>
                <c:pt idx="166">
                  <c:v>0.20000000000131024</c:v>
                </c:pt>
                <c:pt idx="167">
                  <c:v>0.19999999999171791</c:v>
                </c:pt>
                <c:pt idx="168">
                  <c:v>0.20000000001090257</c:v>
                </c:pt>
                <c:pt idx="169">
                  <c:v>0.19999999999171791</c:v>
                </c:pt>
                <c:pt idx="170">
                  <c:v>0.20000000000131024</c:v>
                </c:pt>
                <c:pt idx="171">
                  <c:v>0.201000000007312</c:v>
                </c:pt>
                <c:pt idx="172">
                  <c:v>0.19899999999530849</c:v>
                </c:pt>
                <c:pt idx="173">
                  <c:v>0.20000000000131024</c:v>
                </c:pt>
                <c:pt idx="174">
                  <c:v>0.19999999999171791</c:v>
                </c:pt>
                <c:pt idx="175">
                  <c:v>0.20000000001090257</c:v>
                </c:pt>
                <c:pt idx="176">
                  <c:v>0.19999999999171791</c:v>
                </c:pt>
                <c:pt idx="177">
                  <c:v>0.20000000000131024</c:v>
                </c:pt>
                <c:pt idx="178">
                  <c:v>0.20000000000131024</c:v>
                </c:pt>
                <c:pt idx="179">
                  <c:v>0.20000000000131024</c:v>
                </c:pt>
                <c:pt idx="180">
                  <c:v>0.20000000000131024</c:v>
                </c:pt>
                <c:pt idx="181">
                  <c:v>0.20099999999771967</c:v>
                </c:pt>
                <c:pt idx="182">
                  <c:v>0.19900000000490081</c:v>
                </c:pt>
                <c:pt idx="183">
                  <c:v>0.19999999999171791</c:v>
                </c:pt>
                <c:pt idx="184">
                  <c:v>0.20000000000131024</c:v>
                </c:pt>
                <c:pt idx="185">
                  <c:v>0.20000000000131024</c:v>
                </c:pt>
                <c:pt idx="186">
                  <c:v>0.20099999999771967</c:v>
                </c:pt>
                <c:pt idx="187">
                  <c:v>0.20000000000131024</c:v>
                </c:pt>
                <c:pt idx="188">
                  <c:v>0.19900000000490081</c:v>
                </c:pt>
                <c:pt idx="189">
                  <c:v>0.20099999999771967</c:v>
                </c:pt>
                <c:pt idx="190">
                  <c:v>0.20000000000131024</c:v>
                </c:pt>
                <c:pt idx="191">
                  <c:v>0.19999999999171791</c:v>
                </c:pt>
                <c:pt idx="192">
                  <c:v>0.20000000001090257</c:v>
                </c:pt>
                <c:pt idx="193">
                  <c:v>0.19999999999171791</c:v>
                </c:pt>
                <c:pt idx="194">
                  <c:v>0.20000000000131024</c:v>
                </c:pt>
                <c:pt idx="195">
                  <c:v>0.20000000000131024</c:v>
                </c:pt>
                <c:pt idx="196">
                  <c:v>0.20000000000131024</c:v>
                </c:pt>
                <c:pt idx="197">
                  <c:v>0.20000000000131024</c:v>
                </c:pt>
                <c:pt idx="198">
                  <c:v>0.20000000000131024</c:v>
                </c:pt>
                <c:pt idx="199">
                  <c:v>0.20000000000131024</c:v>
                </c:pt>
                <c:pt idx="200">
                  <c:v>0.19999999999171791</c:v>
                </c:pt>
                <c:pt idx="201">
                  <c:v>0.20000000000131024</c:v>
                </c:pt>
                <c:pt idx="202">
                  <c:v>0.20000000000131024</c:v>
                </c:pt>
                <c:pt idx="203">
                  <c:v>0.20000000000131024</c:v>
                </c:pt>
                <c:pt idx="204">
                  <c:v>0.20000000000131024</c:v>
                </c:pt>
                <c:pt idx="205">
                  <c:v>0.20000000000131024</c:v>
                </c:pt>
                <c:pt idx="206">
                  <c:v>0.20000000000131024</c:v>
                </c:pt>
                <c:pt idx="207">
                  <c:v>0.19999999999171791</c:v>
                </c:pt>
                <c:pt idx="208">
                  <c:v>0.20000000000131024</c:v>
                </c:pt>
                <c:pt idx="209">
                  <c:v>0.20000000000131024</c:v>
                </c:pt>
                <c:pt idx="210">
                  <c:v>0.20000000000131024</c:v>
                </c:pt>
                <c:pt idx="211">
                  <c:v>0.20000000000131024</c:v>
                </c:pt>
                <c:pt idx="212">
                  <c:v>0.20000000000131024</c:v>
                </c:pt>
                <c:pt idx="213">
                  <c:v>0.20000000000131024</c:v>
                </c:pt>
                <c:pt idx="214">
                  <c:v>0.19999999999171791</c:v>
                </c:pt>
                <c:pt idx="215">
                  <c:v>0.20000000001090257</c:v>
                </c:pt>
                <c:pt idx="216">
                  <c:v>0.19999999999171791</c:v>
                </c:pt>
                <c:pt idx="217">
                  <c:v>0.20000000000131024</c:v>
                </c:pt>
                <c:pt idx="218">
                  <c:v>0.20000000000131024</c:v>
                </c:pt>
                <c:pt idx="219">
                  <c:v>0.20000000000131024</c:v>
                </c:pt>
                <c:pt idx="220">
                  <c:v>0.20000000000131024</c:v>
                </c:pt>
                <c:pt idx="221">
                  <c:v>0.19999999999171791</c:v>
                </c:pt>
                <c:pt idx="222">
                  <c:v>0.20000000001090257</c:v>
                </c:pt>
                <c:pt idx="223">
                  <c:v>0.19999999999171791</c:v>
                </c:pt>
                <c:pt idx="224">
                  <c:v>0.20000000000131024</c:v>
                </c:pt>
                <c:pt idx="225">
                  <c:v>0.20000000000131024</c:v>
                </c:pt>
                <c:pt idx="226">
                  <c:v>0.20000000000131024</c:v>
                </c:pt>
                <c:pt idx="227">
                  <c:v>0.20000000000131024</c:v>
                </c:pt>
                <c:pt idx="228">
                  <c:v>0.19999999999171791</c:v>
                </c:pt>
                <c:pt idx="229">
                  <c:v>0.20000000001090257</c:v>
                </c:pt>
                <c:pt idx="230">
                  <c:v>0.19999999999171791</c:v>
                </c:pt>
                <c:pt idx="231">
                  <c:v>0.20000000000131024</c:v>
                </c:pt>
                <c:pt idx="232">
                  <c:v>0.20000000000131024</c:v>
                </c:pt>
                <c:pt idx="233">
                  <c:v>0.20000000000131024</c:v>
                </c:pt>
                <c:pt idx="234">
                  <c:v>0.20000000000131024</c:v>
                </c:pt>
                <c:pt idx="235">
                  <c:v>0.19999999999171791</c:v>
                </c:pt>
                <c:pt idx="236">
                  <c:v>0.201000000007312</c:v>
                </c:pt>
                <c:pt idx="237">
                  <c:v>0.19899999999530849</c:v>
                </c:pt>
                <c:pt idx="238">
                  <c:v>0.20000000000131024</c:v>
                </c:pt>
                <c:pt idx="239">
                  <c:v>0.201000000007312</c:v>
                </c:pt>
                <c:pt idx="240">
                  <c:v>0.19899999999530849</c:v>
                </c:pt>
                <c:pt idx="241">
                  <c:v>0.20099999999771967</c:v>
                </c:pt>
                <c:pt idx="242">
                  <c:v>0.20000000000131024</c:v>
                </c:pt>
                <c:pt idx="243">
                  <c:v>0.20000000000131024</c:v>
                </c:pt>
                <c:pt idx="244">
                  <c:v>0.20000000000131024</c:v>
                </c:pt>
                <c:pt idx="245">
                  <c:v>0.19999999999171791</c:v>
                </c:pt>
                <c:pt idx="246">
                  <c:v>0.20000000001090257</c:v>
                </c:pt>
                <c:pt idx="247">
                  <c:v>0.19999999999171791</c:v>
                </c:pt>
                <c:pt idx="248">
                  <c:v>0.20000000000131024</c:v>
                </c:pt>
                <c:pt idx="249">
                  <c:v>0.20000000000131024</c:v>
                </c:pt>
                <c:pt idx="250">
                  <c:v>0.20000000000131024</c:v>
                </c:pt>
                <c:pt idx="251">
                  <c:v>0.20000000000131024</c:v>
                </c:pt>
                <c:pt idx="252">
                  <c:v>0.20000000000131024</c:v>
                </c:pt>
                <c:pt idx="253">
                  <c:v>0.20000000000131024</c:v>
                </c:pt>
                <c:pt idx="254">
                  <c:v>0.19999999999171791</c:v>
                </c:pt>
                <c:pt idx="255">
                  <c:v>0.20000000000131024</c:v>
                </c:pt>
                <c:pt idx="256">
                  <c:v>0.20000000000131024</c:v>
                </c:pt>
                <c:pt idx="257">
                  <c:v>0.20000000000131024</c:v>
                </c:pt>
                <c:pt idx="258">
                  <c:v>0.20000000000131024</c:v>
                </c:pt>
                <c:pt idx="259">
                  <c:v>0.20000000000131024</c:v>
                </c:pt>
                <c:pt idx="260">
                  <c:v>0.20000000000131024</c:v>
                </c:pt>
                <c:pt idx="261">
                  <c:v>0.19999999999171791</c:v>
                </c:pt>
                <c:pt idx="262">
                  <c:v>0.20000000000131024</c:v>
                </c:pt>
                <c:pt idx="263">
                  <c:v>0.20000000000131024</c:v>
                </c:pt>
                <c:pt idx="264">
                  <c:v>0.20000000000131024</c:v>
                </c:pt>
                <c:pt idx="265">
                  <c:v>0.20000000000131024</c:v>
                </c:pt>
                <c:pt idx="266">
                  <c:v>0.20000000000131024</c:v>
                </c:pt>
                <c:pt idx="267">
                  <c:v>0.20000000000131024</c:v>
                </c:pt>
                <c:pt idx="268">
                  <c:v>0.19999999999171791</c:v>
                </c:pt>
                <c:pt idx="269">
                  <c:v>0.20000000001090257</c:v>
                </c:pt>
                <c:pt idx="270">
                  <c:v>0.19999999999171791</c:v>
                </c:pt>
                <c:pt idx="271">
                  <c:v>0.20000000000131024</c:v>
                </c:pt>
                <c:pt idx="272">
                  <c:v>0.20000000000131024</c:v>
                </c:pt>
                <c:pt idx="273">
                  <c:v>0.20099999999771967</c:v>
                </c:pt>
                <c:pt idx="274">
                  <c:v>0.19900000000490081</c:v>
                </c:pt>
                <c:pt idx="275">
                  <c:v>0.19999999999171791</c:v>
                </c:pt>
                <c:pt idx="276">
                  <c:v>0.20000000001090257</c:v>
                </c:pt>
                <c:pt idx="277">
                  <c:v>0.19999999999171791</c:v>
                </c:pt>
                <c:pt idx="278">
                  <c:v>0.20099999999771967</c:v>
                </c:pt>
                <c:pt idx="279">
                  <c:v>0.19900000000490081</c:v>
                </c:pt>
                <c:pt idx="280">
                  <c:v>0.20000000000131024</c:v>
                </c:pt>
                <c:pt idx="281">
                  <c:v>0.20000000000131024</c:v>
                </c:pt>
                <c:pt idx="282">
                  <c:v>0.19999999999171791</c:v>
                </c:pt>
                <c:pt idx="283">
                  <c:v>0.20000000001090257</c:v>
                </c:pt>
                <c:pt idx="284">
                  <c:v>0.19999999999171791</c:v>
                </c:pt>
                <c:pt idx="285">
                  <c:v>0.20099999999771967</c:v>
                </c:pt>
                <c:pt idx="286">
                  <c:v>0.20000000001090257</c:v>
                </c:pt>
                <c:pt idx="287">
                  <c:v>0.19899999999530849</c:v>
                </c:pt>
                <c:pt idx="288">
                  <c:v>0.20000000000131024</c:v>
                </c:pt>
                <c:pt idx="289">
                  <c:v>0.19999999999171791</c:v>
                </c:pt>
                <c:pt idx="290">
                  <c:v>0.20000000001090257</c:v>
                </c:pt>
                <c:pt idx="291">
                  <c:v>0.19999999999171791</c:v>
                </c:pt>
                <c:pt idx="292">
                  <c:v>0.20000000000131024</c:v>
                </c:pt>
                <c:pt idx="293">
                  <c:v>0.20000000000131024</c:v>
                </c:pt>
                <c:pt idx="294">
                  <c:v>0.20099999999771967</c:v>
                </c:pt>
                <c:pt idx="295">
                  <c:v>0.20000000000131024</c:v>
                </c:pt>
                <c:pt idx="296">
                  <c:v>0.20000000000131024</c:v>
                </c:pt>
                <c:pt idx="297">
                  <c:v>0.20000000000131024</c:v>
                </c:pt>
                <c:pt idx="298">
                  <c:v>0.20000000000131024</c:v>
                </c:pt>
                <c:pt idx="299">
                  <c:v>0.19999999999171791</c:v>
                </c:pt>
                <c:pt idx="300">
                  <c:v>0.20000000001090257</c:v>
                </c:pt>
                <c:pt idx="301">
                  <c:v>0.19999999999171791</c:v>
                </c:pt>
                <c:pt idx="302">
                  <c:v>0.20000000000131024</c:v>
                </c:pt>
                <c:pt idx="303">
                  <c:v>0.20000000000131024</c:v>
                </c:pt>
                <c:pt idx="304">
                  <c:v>0.20000000000131024</c:v>
                </c:pt>
                <c:pt idx="305">
                  <c:v>0.20000000000131024</c:v>
                </c:pt>
                <c:pt idx="306">
                  <c:v>0.20000000000131024</c:v>
                </c:pt>
                <c:pt idx="307">
                  <c:v>0.20000000000131024</c:v>
                </c:pt>
                <c:pt idx="308">
                  <c:v>0.19999999999171791</c:v>
                </c:pt>
                <c:pt idx="309">
                  <c:v>0.20000000000131024</c:v>
                </c:pt>
                <c:pt idx="310">
                  <c:v>0.20000000000131024</c:v>
                </c:pt>
                <c:pt idx="311">
                  <c:v>0.20000000000131024</c:v>
                </c:pt>
                <c:pt idx="312">
                  <c:v>0.20000000000131024</c:v>
                </c:pt>
                <c:pt idx="313">
                  <c:v>0.20000000000131024</c:v>
                </c:pt>
                <c:pt idx="314">
                  <c:v>0.20000000000131024</c:v>
                </c:pt>
                <c:pt idx="315">
                  <c:v>0.19999999999171791</c:v>
                </c:pt>
                <c:pt idx="316">
                  <c:v>0.20000000000131024</c:v>
                </c:pt>
                <c:pt idx="317">
                  <c:v>0.20000000000131024</c:v>
                </c:pt>
                <c:pt idx="318">
                  <c:v>0.20000000000131024</c:v>
                </c:pt>
                <c:pt idx="319">
                  <c:v>0.20000000000131024</c:v>
                </c:pt>
                <c:pt idx="320">
                  <c:v>0.20000000000131024</c:v>
                </c:pt>
                <c:pt idx="321">
                  <c:v>0.20000000000131024</c:v>
                </c:pt>
                <c:pt idx="322">
                  <c:v>0.19999999999171791</c:v>
                </c:pt>
                <c:pt idx="323">
                  <c:v>0.20000000001090257</c:v>
                </c:pt>
                <c:pt idx="324">
                  <c:v>0.19999999999171791</c:v>
                </c:pt>
                <c:pt idx="325">
                  <c:v>0.20000000000131024</c:v>
                </c:pt>
                <c:pt idx="326">
                  <c:v>0.20000000000131024</c:v>
                </c:pt>
                <c:pt idx="327">
                  <c:v>0.20000000000131024</c:v>
                </c:pt>
                <c:pt idx="328">
                  <c:v>0.20000000000131024</c:v>
                </c:pt>
                <c:pt idx="329">
                  <c:v>0.19999999999171791</c:v>
                </c:pt>
                <c:pt idx="330">
                  <c:v>0.20000000001090257</c:v>
                </c:pt>
                <c:pt idx="331">
                  <c:v>0.19999999999171791</c:v>
                </c:pt>
                <c:pt idx="332">
                  <c:v>0.20000000000131024</c:v>
                </c:pt>
                <c:pt idx="333">
                  <c:v>0.20000000000131024</c:v>
                </c:pt>
                <c:pt idx="334">
                  <c:v>0.20000000000131024</c:v>
                </c:pt>
                <c:pt idx="335">
                  <c:v>0.20000000000131024</c:v>
                </c:pt>
                <c:pt idx="336">
                  <c:v>0.19999999999171791</c:v>
                </c:pt>
                <c:pt idx="337">
                  <c:v>0.20000000001090257</c:v>
                </c:pt>
                <c:pt idx="338">
                  <c:v>0.19999999999171791</c:v>
                </c:pt>
                <c:pt idx="339">
                  <c:v>0.20000000000131024</c:v>
                </c:pt>
                <c:pt idx="340">
                  <c:v>0.20000000000131024</c:v>
                </c:pt>
                <c:pt idx="341">
                  <c:v>0.20000000000131024</c:v>
                </c:pt>
                <c:pt idx="342">
                  <c:v>0.20099999999771967</c:v>
                </c:pt>
                <c:pt idx="343">
                  <c:v>0.19899999999530849</c:v>
                </c:pt>
                <c:pt idx="344">
                  <c:v>0.201000000007312</c:v>
                </c:pt>
                <c:pt idx="345">
                  <c:v>0.20000000000131024</c:v>
                </c:pt>
                <c:pt idx="346">
                  <c:v>0.19899999999530849</c:v>
                </c:pt>
                <c:pt idx="347">
                  <c:v>0.20000000000131024</c:v>
                </c:pt>
                <c:pt idx="348">
                  <c:v>0.20000000000131024</c:v>
                </c:pt>
                <c:pt idx="349">
                  <c:v>0.20099999999771967</c:v>
                </c:pt>
                <c:pt idx="350">
                  <c:v>0.20000000000131024</c:v>
                </c:pt>
                <c:pt idx="351">
                  <c:v>0.20000000000131024</c:v>
                </c:pt>
                <c:pt idx="352">
                  <c:v>0.20000000000131024</c:v>
                </c:pt>
                <c:pt idx="353">
                  <c:v>0.19999999999171791</c:v>
                </c:pt>
                <c:pt idx="354">
                  <c:v>0.20000000001090257</c:v>
                </c:pt>
                <c:pt idx="355">
                  <c:v>0.19999999999171791</c:v>
                </c:pt>
                <c:pt idx="356">
                  <c:v>0.20000000000131024</c:v>
                </c:pt>
                <c:pt idx="357">
                  <c:v>0.20000000000131024</c:v>
                </c:pt>
                <c:pt idx="358">
                  <c:v>0.20000000000131024</c:v>
                </c:pt>
                <c:pt idx="359">
                  <c:v>0.20000000000131024</c:v>
                </c:pt>
                <c:pt idx="360">
                  <c:v>0.20000000000131024</c:v>
                </c:pt>
                <c:pt idx="361">
                  <c:v>0.20000000000131024</c:v>
                </c:pt>
                <c:pt idx="362">
                  <c:v>0.19999999999171791</c:v>
                </c:pt>
                <c:pt idx="363">
                  <c:v>0.20000000000131024</c:v>
                </c:pt>
                <c:pt idx="364">
                  <c:v>0.20000000000131024</c:v>
                </c:pt>
                <c:pt idx="365">
                  <c:v>0.20000000000131024</c:v>
                </c:pt>
                <c:pt idx="366">
                  <c:v>0.20000000000131024</c:v>
                </c:pt>
                <c:pt idx="367">
                  <c:v>0.20000000000131024</c:v>
                </c:pt>
                <c:pt idx="368">
                  <c:v>0.20000000000131024</c:v>
                </c:pt>
                <c:pt idx="369">
                  <c:v>0.19999999999171791</c:v>
                </c:pt>
                <c:pt idx="370">
                  <c:v>0.20000000000131024</c:v>
                </c:pt>
                <c:pt idx="371">
                  <c:v>0.20000000000131024</c:v>
                </c:pt>
                <c:pt idx="372">
                  <c:v>0.20000000000131024</c:v>
                </c:pt>
                <c:pt idx="373">
                  <c:v>0.20000000000131024</c:v>
                </c:pt>
                <c:pt idx="374">
                  <c:v>0.20000000000131024</c:v>
                </c:pt>
                <c:pt idx="375">
                  <c:v>0.20000000000131024</c:v>
                </c:pt>
                <c:pt idx="376">
                  <c:v>0.19999999999171791</c:v>
                </c:pt>
                <c:pt idx="377">
                  <c:v>0.20000000001090257</c:v>
                </c:pt>
                <c:pt idx="378">
                  <c:v>0.19999999999171791</c:v>
                </c:pt>
                <c:pt idx="379">
                  <c:v>0.20000000000131024</c:v>
                </c:pt>
                <c:pt idx="380">
                  <c:v>0.20000000000131024</c:v>
                </c:pt>
                <c:pt idx="381">
                  <c:v>0.20000000000131024</c:v>
                </c:pt>
                <c:pt idx="382">
                  <c:v>0.20000000000131024</c:v>
                </c:pt>
                <c:pt idx="383">
                  <c:v>0.19999999999171791</c:v>
                </c:pt>
                <c:pt idx="384">
                  <c:v>0.20000000001090257</c:v>
                </c:pt>
                <c:pt idx="385">
                  <c:v>0.19999999999171791</c:v>
                </c:pt>
                <c:pt idx="386">
                  <c:v>0.20000000000131024</c:v>
                </c:pt>
                <c:pt idx="387">
                  <c:v>0.20000000000131024</c:v>
                </c:pt>
                <c:pt idx="388">
                  <c:v>0.20000000000131024</c:v>
                </c:pt>
                <c:pt idx="389">
                  <c:v>0.20000000000131024</c:v>
                </c:pt>
                <c:pt idx="390">
                  <c:v>0.19999999999171791</c:v>
                </c:pt>
                <c:pt idx="391">
                  <c:v>0.20000000001090257</c:v>
                </c:pt>
                <c:pt idx="392">
                  <c:v>0.19999999999171791</c:v>
                </c:pt>
                <c:pt idx="393">
                  <c:v>0.20000000000131024</c:v>
                </c:pt>
                <c:pt idx="394">
                  <c:v>0.20000000000131024</c:v>
                </c:pt>
                <c:pt idx="395">
                  <c:v>0.20000000000131024</c:v>
                </c:pt>
                <c:pt idx="396">
                  <c:v>0.20000000000131024</c:v>
                </c:pt>
                <c:pt idx="397">
                  <c:v>0.19999999999171791</c:v>
                </c:pt>
                <c:pt idx="398">
                  <c:v>0.20000000001090257</c:v>
                </c:pt>
                <c:pt idx="399">
                  <c:v>0.19999999999171791</c:v>
                </c:pt>
                <c:pt idx="400">
                  <c:v>0.20000000000131024</c:v>
                </c:pt>
                <c:pt idx="401">
                  <c:v>0.20000000000131024</c:v>
                </c:pt>
                <c:pt idx="402">
                  <c:v>0.20000000000131024</c:v>
                </c:pt>
                <c:pt idx="403">
                  <c:v>0.20000000000131024</c:v>
                </c:pt>
                <c:pt idx="404">
                  <c:v>0.20000000000131024</c:v>
                </c:pt>
                <c:pt idx="405">
                  <c:v>0.20000000000131024</c:v>
                </c:pt>
                <c:pt idx="406">
                  <c:v>0.20099999999771967</c:v>
                </c:pt>
                <c:pt idx="407">
                  <c:v>0.19999999999171791</c:v>
                </c:pt>
                <c:pt idx="408">
                  <c:v>0.20000000001090257</c:v>
                </c:pt>
                <c:pt idx="409">
                  <c:v>0.19999999999171791</c:v>
                </c:pt>
                <c:pt idx="410">
                  <c:v>0.20000000000131024</c:v>
                </c:pt>
                <c:pt idx="411">
                  <c:v>0.20000000000131024</c:v>
                </c:pt>
                <c:pt idx="412">
                  <c:v>0.20000000000131024</c:v>
                </c:pt>
                <c:pt idx="413">
                  <c:v>0.20000000000131024</c:v>
                </c:pt>
                <c:pt idx="414">
                  <c:v>0.20000000000131024</c:v>
                </c:pt>
                <c:pt idx="415">
                  <c:v>0.20000000000131024</c:v>
                </c:pt>
                <c:pt idx="416">
                  <c:v>0.19999999999171791</c:v>
                </c:pt>
                <c:pt idx="417">
                  <c:v>0.20000000000131024</c:v>
                </c:pt>
                <c:pt idx="418">
                  <c:v>0.20000000000131024</c:v>
                </c:pt>
                <c:pt idx="419">
                  <c:v>0.20000000000131024</c:v>
                </c:pt>
                <c:pt idx="420">
                  <c:v>0.20000000000131024</c:v>
                </c:pt>
                <c:pt idx="421">
                  <c:v>0.20000000000131024</c:v>
                </c:pt>
                <c:pt idx="422">
                  <c:v>0.20000000000131024</c:v>
                </c:pt>
                <c:pt idx="423">
                  <c:v>0.19999999999171791</c:v>
                </c:pt>
                <c:pt idx="424">
                  <c:v>0.20000000000131024</c:v>
                </c:pt>
                <c:pt idx="425">
                  <c:v>0.20000000000131024</c:v>
                </c:pt>
                <c:pt idx="426">
                  <c:v>0.20000000000131024</c:v>
                </c:pt>
                <c:pt idx="427">
                  <c:v>0.20000000000131024</c:v>
                </c:pt>
                <c:pt idx="428">
                  <c:v>0.20000000000131024</c:v>
                </c:pt>
                <c:pt idx="429">
                  <c:v>0.20000000000131024</c:v>
                </c:pt>
                <c:pt idx="430">
                  <c:v>0.19999999999171791</c:v>
                </c:pt>
                <c:pt idx="431">
                  <c:v>0.20000000001090257</c:v>
                </c:pt>
                <c:pt idx="432">
                  <c:v>0.19999999999171791</c:v>
                </c:pt>
                <c:pt idx="433">
                  <c:v>0.20000000000131024</c:v>
                </c:pt>
                <c:pt idx="434">
                  <c:v>0.20000000000131024</c:v>
                </c:pt>
                <c:pt idx="435">
                  <c:v>0.20000000000131024</c:v>
                </c:pt>
                <c:pt idx="436">
                  <c:v>0.20000000000131024</c:v>
                </c:pt>
                <c:pt idx="437">
                  <c:v>0.19999999999171791</c:v>
                </c:pt>
                <c:pt idx="438">
                  <c:v>0.20000000001090257</c:v>
                </c:pt>
                <c:pt idx="439">
                  <c:v>0.19999999999171791</c:v>
                </c:pt>
                <c:pt idx="440">
                  <c:v>0.20000000000131024</c:v>
                </c:pt>
                <c:pt idx="441">
                  <c:v>0.20000000000131024</c:v>
                </c:pt>
                <c:pt idx="442">
                  <c:v>0.20000000000131024</c:v>
                </c:pt>
                <c:pt idx="443">
                  <c:v>0.20000000000131024</c:v>
                </c:pt>
                <c:pt idx="444">
                  <c:v>0.19999999999171791</c:v>
                </c:pt>
                <c:pt idx="445">
                  <c:v>0.20000000001090257</c:v>
                </c:pt>
                <c:pt idx="446">
                  <c:v>0.19999999999171791</c:v>
                </c:pt>
                <c:pt idx="447">
                  <c:v>0.20000000000131024</c:v>
                </c:pt>
                <c:pt idx="448">
                  <c:v>0.20000000000131024</c:v>
                </c:pt>
                <c:pt idx="449">
                  <c:v>0.20000000000131024</c:v>
                </c:pt>
                <c:pt idx="450">
                  <c:v>0.20000000000131024</c:v>
                </c:pt>
                <c:pt idx="451">
                  <c:v>0.19999999999171791</c:v>
                </c:pt>
                <c:pt idx="452">
                  <c:v>0.20000000001090257</c:v>
                </c:pt>
                <c:pt idx="453">
                  <c:v>0.19999999999171791</c:v>
                </c:pt>
                <c:pt idx="454">
                  <c:v>0.20000000000131024</c:v>
                </c:pt>
                <c:pt idx="455">
                  <c:v>0.20000000000131024</c:v>
                </c:pt>
                <c:pt idx="456">
                  <c:v>0.20099999999771967</c:v>
                </c:pt>
                <c:pt idx="457">
                  <c:v>0.20000000000131024</c:v>
                </c:pt>
                <c:pt idx="458">
                  <c:v>0.20000000000131024</c:v>
                </c:pt>
                <c:pt idx="459">
                  <c:v>0.20000000000131024</c:v>
                </c:pt>
                <c:pt idx="460">
                  <c:v>0.20000000000131024</c:v>
                </c:pt>
                <c:pt idx="461">
                  <c:v>0.19999999999171791</c:v>
                </c:pt>
                <c:pt idx="462">
                  <c:v>0.20000000001090257</c:v>
                </c:pt>
                <c:pt idx="463">
                  <c:v>0.19999999999171791</c:v>
                </c:pt>
                <c:pt idx="464">
                  <c:v>0.20000000000131024</c:v>
                </c:pt>
                <c:pt idx="465">
                  <c:v>0.20000000000131024</c:v>
                </c:pt>
                <c:pt idx="466">
                  <c:v>0.20000000000131024</c:v>
                </c:pt>
                <c:pt idx="467">
                  <c:v>0.20000000000131024</c:v>
                </c:pt>
                <c:pt idx="468">
                  <c:v>0.20000000000131024</c:v>
                </c:pt>
                <c:pt idx="469">
                  <c:v>0.20000000000131024</c:v>
                </c:pt>
                <c:pt idx="470">
                  <c:v>0.19999999999171791</c:v>
                </c:pt>
                <c:pt idx="471">
                  <c:v>0.20000000000131024</c:v>
                </c:pt>
                <c:pt idx="472">
                  <c:v>0.20000000000131024</c:v>
                </c:pt>
                <c:pt idx="473">
                  <c:v>0.20000000000131024</c:v>
                </c:pt>
                <c:pt idx="474">
                  <c:v>0.20000000000131024</c:v>
                </c:pt>
                <c:pt idx="475">
                  <c:v>0.20000000000131024</c:v>
                </c:pt>
                <c:pt idx="476">
                  <c:v>0.20000000000131024</c:v>
                </c:pt>
                <c:pt idx="477">
                  <c:v>0.19999999999171791</c:v>
                </c:pt>
                <c:pt idx="478">
                  <c:v>0.20000000000131024</c:v>
                </c:pt>
                <c:pt idx="479">
                  <c:v>0.20000000000131024</c:v>
                </c:pt>
                <c:pt idx="480">
                  <c:v>0.20000000000131024</c:v>
                </c:pt>
                <c:pt idx="481">
                  <c:v>0.20000000000131024</c:v>
                </c:pt>
                <c:pt idx="482">
                  <c:v>0.20000000000131024</c:v>
                </c:pt>
                <c:pt idx="483">
                  <c:v>0.20000000000131024</c:v>
                </c:pt>
                <c:pt idx="484">
                  <c:v>0.19999999999171791</c:v>
                </c:pt>
                <c:pt idx="485">
                  <c:v>0.20000000001090257</c:v>
                </c:pt>
                <c:pt idx="486">
                  <c:v>0.19999999999171791</c:v>
                </c:pt>
                <c:pt idx="487">
                  <c:v>0.20000000000131024</c:v>
                </c:pt>
                <c:pt idx="488">
                  <c:v>0.20000000000131024</c:v>
                </c:pt>
                <c:pt idx="489">
                  <c:v>0.20000000000131024</c:v>
                </c:pt>
                <c:pt idx="490">
                  <c:v>0.20000000000131024</c:v>
                </c:pt>
                <c:pt idx="491">
                  <c:v>0.19999999999171791</c:v>
                </c:pt>
                <c:pt idx="492">
                  <c:v>0.20000000001090257</c:v>
                </c:pt>
                <c:pt idx="493">
                  <c:v>0.19999999999171791</c:v>
                </c:pt>
                <c:pt idx="494">
                  <c:v>0.20000000000131024</c:v>
                </c:pt>
                <c:pt idx="495">
                  <c:v>0.20000000000131024</c:v>
                </c:pt>
                <c:pt idx="496">
                  <c:v>0.20000000000131024</c:v>
                </c:pt>
                <c:pt idx="497">
                  <c:v>0.20000000000131024</c:v>
                </c:pt>
                <c:pt idx="498">
                  <c:v>0.19999999999171791</c:v>
                </c:pt>
                <c:pt idx="499">
                  <c:v>0.20000000001090257</c:v>
                </c:pt>
                <c:pt idx="500">
                  <c:v>0.19999999999171791</c:v>
                </c:pt>
                <c:pt idx="501">
                  <c:v>0.20000000000131024</c:v>
                </c:pt>
                <c:pt idx="502">
                  <c:v>0.20000000000131024</c:v>
                </c:pt>
                <c:pt idx="503">
                  <c:v>0.20099999999771967</c:v>
                </c:pt>
                <c:pt idx="504">
                  <c:v>0.19900000000490081</c:v>
                </c:pt>
                <c:pt idx="505">
                  <c:v>0.20099999999771967</c:v>
                </c:pt>
                <c:pt idx="506">
                  <c:v>0.19900000000490081</c:v>
                </c:pt>
                <c:pt idx="507">
                  <c:v>0.19999999999171791</c:v>
                </c:pt>
                <c:pt idx="508">
                  <c:v>0.20000000000131024</c:v>
                </c:pt>
                <c:pt idx="509">
                  <c:v>0.20000000000131024</c:v>
                </c:pt>
                <c:pt idx="510">
                  <c:v>0.20000000000131024</c:v>
                </c:pt>
                <c:pt idx="511">
                  <c:v>0.20000000000131024</c:v>
                </c:pt>
                <c:pt idx="512">
                  <c:v>0.20099999999771967</c:v>
                </c:pt>
                <c:pt idx="513">
                  <c:v>0.20000000000131024</c:v>
                </c:pt>
                <c:pt idx="514">
                  <c:v>0.20000000000131024</c:v>
                </c:pt>
                <c:pt idx="515">
                  <c:v>0.19999999999171791</c:v>
                </c:pt>
                <c:pt idx="516">
                  <c:v>0.20000000001090257</c:v>
                </c:pt>
                <c:pt idx="517">
                  <c:v>0.19999999999171791</c:v>
                </c:pt>
                <c:pt idx="518">
                  <c:v>0.20000000000131024</c:v>
                </c:pt>
                <c:pt idx="519">
                  <c:v>0.20000000000131024</c:v>
                </c:pt>
                <c:pt idx="520">
                  <c:v>0.20000000000131024</c:v>
                </c:pt>
                <c:pt idx="521">
                  <c:v>0.20000000000131024</c:v>
                </c:pt>
                <c:pt idx="522">
                  <c:v>0.20000000000131024</c:v>
                </c:pt>
                <c:pt idx="523">
                  <c:v>0.20000000000131024</c:v>
                </c:pt>
                <c:pt idx="524">
                  <c:v>0.19999999999171791</c:v>
                </c:pt>
                <c:pt idx="525">
                  <c:v>0.20000000000131024</c:v>
                </c:pt>
                <c:pt idx="526">
                  <c:v>0.20000000000131024</c:v>
                </c:pt>
                <c:pt idx="527">
                  <c:v>0.20000000000131024</c:v>
                </c:pt>
                <c:pt idx="528">
                  <c:v>0.20000000000131024</c:v>
                </c:pt>
                <c:pt idx="529">
                  <c:v>0.20000000000131024</c:v>
                </c:pt>
                <c:pt idx="530">
                  <c:v>0.20000000000131024</c:v>
                </c:pt>
                <c:pt idx="531">
                  <c:v>0.19999999999171791</c:v>
                </c:pt>
                <c:pt idx="532">
                  <c:v>0.20000000000131024</c:v>
                </c:pt>
                <c:pt idx="533">
                  <c:v>0.20000000000131024</c:v>
                </c:pt>
                <c:pt idx="534">
                  <c:v>0.20000000000131024</c:v>
                </c:pt>
                <c:pt idx="535">
                  <c:v>0.20000000000131024</c:v>
                </c:pt>
                <c:pt idx="536">
                  <c:v>0.20000000000131024</c:v>
                </c:pt>
                <c:pt idx="537">
                  <c:v>0.20000000000131024</c:v>
                </c:pt>
                <c:pt idx="538">
                  <c:v>0.19999999999171791</c:v>
                </c:pt>
                <c:pt idx="539">
                  <c:v>0.20000000001090257</c:v>
                </c:pt>
                <c:pt idx="540">
                  <c:v>0.19999999999171791</c:v>
                </c:pt>
                <c:pt idx="541">
                  <c:v>0.20000000000131024</c:v>
                </c:pt>
                <c:pt idx="542">
                  <c:v>0.20000000000131024</c:v>
                </c:pt>
                <c:pt idx="543">
                  <c:v>0.20000000000131024</c:v>
                </c:pt>
                <c:pt idx="544">
                  <c:v>0.20000000000131024</c:v>
                </c:pt>
                <c:pt idx="545">
                  <c:v>0.19999999999171791</c:v>
                </c:pt>
                <c:pt idx="546">
                  <c:v>0.20000000001090257</c:v>
                </c:pt>
                <c:pt idx="547">
                  <c:v>0.19999999999171791</c:v>
                </c:pt>
                <c:pt idx="548">
                  <c:v>0.20000000000131024</c:v>
                </c:pt>
                <c:pt idx="549">
                  <c:v>0.20000000000131024</c:v>
                </c:pt>
                <c:pt idx="550">
                  <c:v>0.20000000000131024</c:v>
                </c:pt>
                <c:pt idx="551">
                  <c:v>0.20000000000131024</c:v>
                </c:pt>
                <c:pt idx="552">
                  <c:v>0.19999999999171791</c:v>
                </c:pt>
                <c:pt idx="553">
                  <c:v>0.20000000001090257</c:v>
                </c:pt>
                <c:pt idx="554">
                  <c:v>0.19999999999171791</c:v>
                </c:pt>
                <c:pt idx="555">
                  <c:v>0.20000000000131024</c:v>
                </c:pt>
                <c:pt idx="556">
                  <c:v>0.20000000000131024</c:v>
                </c:pt>
                <c:pt idx="557">
                  <c:v>0.20000000000131024</c:v>
                </c:pt>
                <c:pt idx="558">
                  <c:v>0.20000000000131024</c:v>
                </c:pt>
                <c:pt idx="559">
                  <c:v>0.19999999999171791</c:v>
                </c:pt>
                <c:pt idx="560">
                  <c:v>0.20000000001090257</c:v>
                </c:pt>
                <c:pt idx="561">
                  <c:v>0.19999999999171791</c:v>
                </c:pt>
                <c:pt idx="562">
                  <c:v>0.20000000000131024</c:v>
                </c:pt>
                <c:pt idx="563">
                  <c:v>0.20000000000131024</c:v>
                </c:pt>
                <c:pt idx="564">
                  <c:v>0.20000000000131024</c:v>
                </c:pt>
                <c:pt idx="565">
                  <c:v>0.20000000000131024</c:v>
                </c:pt>
                <c:pt idx="566">
                  <c:v>0.20099999999771967</c:v>
                </c:pt>
                <c:pt idx="567">
                  <c:v>0.20000000000131024</c:v>
                </c:pt>
                <c:pt idx="568">
                  <c:v>0.20000000000131024</c:v>
                </c:pt>
                <c:pt idx="569">
                  <c:v>0.19999999999171791</c:v>
                </c:pt>
                <c:pt idx="570">
                  <c:v>0.20000000001090257</c:v>
                </c:pt>
                <c:pt idx="571">
                  <c:v>0.19999999999171791</c:v>
                </c:pt>
                <c:pt idx="572">
                  <c:v>0.20000000000131024</c:v>
                </c:pt>
                <c:pt idx="573">
                  <c:v>0.20000000000131024</c:v>
                </c:pt>
                <c:pt idx="574">
                  <c:v>0.20000000000131024</c:v>
                </c:pt>
                <c:pt idx="575">
                  <c:v>0.20000000000131024</c:v>
                </c:pt>
                <c:pt idx="576">
                  <c:v>0.20000000000131024</c:v>
                </c:pt>
                <c:pt idx="577">
                  <c:v>0.20000000000131024</c:v>
                </c:pt>
                <c:pt idx="578">
                  <c:v>0.19999999999171791</c:v>
                </c:pt>
                <c:pt idx="579">
                  <c:v>0.20000000000131024</c:v>
                </c:pt>
                <c:pt idx="580">
                  <c:v>0.20000000000131024</c:v>
                </c:pt>
                <c:pt idx="581">
                  <c:v>0.20000000000131024</c:v>
                </c:pt>
                <c:pt idx="582">
                  <c:v>0.20000000000131024</c:v>
                </c:pt>
                <c:pt idx="583">
                  <c:v>0.20000000000131024</c:v>
                </c:pt>
                <c:pt idx="584">
                  <c:v>0.20000000000131024</c:v>
                </c:pt>
                <c:pt idx="585">
                  <c:v>0.19999999999171791</c:v>
                </c:pt>
                <c:pt idx="586">
                  <c:v>0.20000000000131024</c:v>
                </c:pt>
                <c:pt idx="587">
                  <c:v>0.20000000000131024</c:v>
                </c:pt>
                <c:pt idx="588">
                  <c:v>0.20000000000131024</c:v>
                </c:pt>
                <c:pt idx="589">
                  <c:v>0.20000000000131024</c:v>
                </c:pt>
                <c:pt idx="590">
                  <c:v>0.20000000000131024</c:v>
                </c:pt>
                <c:pt idx="591">
                  <c:v>0.20000000000131024</c:v>
                </c:pt>
                <c:pt idx="592">
                  <c:v>0.19999999999171791</c:v>
                </c:pt>
                <c:pt idx="593">
                  <c:v>0.20000000001090257</c:v>
                </c:pt>
                <c:pt idx="594">
                  <c:v>0.19999999999171791</c:v>
                </c:pt>
                <c:pt idx="595">
                  <c:v>0.20000000000131024</c:v>
                </c:pt>
                <c:pt idx="596">
                  <c:v>0.20000000000131024</c:v>
                </c:pt>
                <c:pt idx="597">
                  <c:v>0.20000000000131024</c:v>
                </c:pt>
                <c:pt idx="598">
                  <c:v>0.20000000000131024</c:v>
                </c:pt>
                <c:pt idx="599">
                  <c:v>0.19999999999171791</c:v>
                </c:pt>
                <c:pt idx="600">
                  <c:v>0.20000000001090257</c:v>
                </c:pt>
                <c:pt idx="601">
                  <c:v>0.19999999999171791</c:v>
                </c:pt>
                <c:pt idx="602">
                  <c:v>0.20000000000131024</c:v>
                </c:pt>
                <c:pt idx="603">
                  <c:v>0.20000000000131024</c:v>
                </c:pt>
                <c:pt idx="604">
                  <c:v>0.20000000000131024</c:v>
                </c:pt>
                <c:pt idx="605">
                  <c:v>0.20000000000131024</c:v>
                </c:pt>
                <c:pt idx="606">
                  <c:v>0.19999999999171791</c:v>
                </c:pt>
                <c:pt idx="607">
                  <c:v>0.20000000001090257</c:v>
                </c:pt>
                <c:pt idx="608">
                  <c:v>0.19999999999171791</c:v>
                </c:pt>
                <c:pt idx="609">
                  <c:v>0.20000000000131024</c:v>
                </c:pt>
                <c:pt idx="610">
                  <c:v>0.20000000000131024</c:v>
                </c:pt>
                <c:pt idx="611">
                  <c:v>0.20000000000131024</c:v>
                </c:pt>
                <c:pt idx="612">
                  <c:v>0.20000000000131024</c:v>
                </c:pt>
                <c:pt idx="613">
                  <c:v>0.19999999999171791</c:v>
                </c:pt>
                <c:pt idx="614">
                  <c:v>0.20000000001090257</c:v>
                </c:pt>
                <c:pt idx="615">
                  <c:v>0.19999999999171791</c:v>
                </c:pt>
                <c:pt idx="616">
                  <c:v>0.20000000000131024</c:v>
                </c:pt>
                <c:pt idx="617">
                  <c:v>0.201000000007312</c:v>
                </c:pt>
                <c:pt idx="618">
                  <c:v>0.19899999999530849</c:v>
                </c:pt>
                <c:pt idx="619">
                  <c:v>0.20099999999771967</c:v>
                </c:pt>
                <c:pt idx="620">
                  <c:v>0.19900000000490081</c:v>
                </c:pt>
                <c:pt idx="621">
                  <c:v>0.20000000000131024</c:v>
                </c:pt>
                <c:pt idx="622">
                  <c:v>0.20099999999771967</c:v>
                </c:pt>
                <c:pt idx="623">
                  <c:v>0.19999999999171791</c:v>
                </c:pt>
                <c:pt idx="624">
                  <c:v>0.20000000001090257</c:v>
                </c:pt>
                <c:pt idx="625">
                  <c:v>0.19999999999171791</c:v>
                </c:pt>
                <c:pt idx="626">
                  <c:v>0.20000000000131024</c:v>
                </c:pt>
                <c:pt idx="627">
                  <c:v>0.20000000000131024</c:v>
                </c:pt>
                <c:pt idx="628">
                  <c:v>0.20000000000131024</c:v>
                </c:pt>
                <c:pt idx="629">
                  <c:v>0.20000000000131024</c:v>
                </c:pt>
                <c:pt idx="630">
                  <c:v>0.20000000000131024</c:v>
                </c:pt>
                <c:pt idx="631">
                  <c:v>0.20000000000131024</c:v>
                </c:pt>
                <c:pt idx="632">
                  <c:v>0.19999999999171791</c:v>
                </c:pt>
                <c:pt idx="633">
                  <c:v>0.20000000000131024</c:v>
                </c:pt>
                <c:pt idx="634">
                  <c:v>0.20000000000131024</c:v>
                </c:pt>
                <c:pt idx="635">
                  <c:v>0.20000000000131024</c:v>
                </c:pt>
                <c:pt idx="636">
                  <c:v>0.20000000000131024</c:v>
                </c:pt>
                <c:pt idx="637">
                  <c:v>0.20000000000131024</c:v>
                </c:pt>
                <c:pt idx="638">
                  <c:v>0.20000000000131024</c:v>
                </c:pt>
                <c:pt idx="639">
                  <c:v>0.19999999999171791</c:v>
                </c:pt>
                <c:pt idx="640">
                  <c:v>0.20000000000131024</c:v>
                </c:pt>
                <c:pt idx="641">
                  <c:v>0.20000000000131024</c:v>
                </c:pt>
                <c:pt idx="642">
                  <c:v>0.20000000000131024</c:v>
                </c:pt>
                <c:pt idx="643">
                  <c:v>0.20000000000131024</c:v>
                </c:pt>
                <c:pt idx="644">
                  <c:v>0.20000000000131024</c:v>
                </c:pt>
                <c:pt idx="645">
                  <c:v>0.20000000000131024</c:v>
                </c:pt>
                <c:pt idx="646">
                  <c:v>0.19999999999171791</c:v>
                </c:pt>
                <c:pt idx="647">
                  <c:v>0.20000000001090257</c:v>
                </c:pt>
                <c:pt idx="648">
                  <c:v>0.19999999999171791</c:v>
                </c:pt>
                <c:pt idx="649">
                  <c:v>0.20000000000131024</c:v>
                </c:pt>
                <c:pt idx="650">
                  <c:v>0.20000000000131024</c:v>
                </c:pt>
                <c:pt idx="651">
                  <c:v>0.20000000000131024</c:v>
                </c:pt>
                <c:pt idx="652">
                  <c:v>0.20000000000131024</c:v>
                </c:pt>
                <c:pt idx="653">
                  <c:v>0.19999999999171791</c:v>
                </c:pt>
                <c:pt idx="654">
                  <c:v>0.20000000001090257</c:v>
                </c:pt>
                <c:pt idx="655">
                  <c:v>0.19999999999171791</c:v>
                </c:pt>
                <c:pt idx="656">
                  <c:v>0.20000000000131024</c:v>
                </c:pt>
                <c:pt idx="657">
                  <c:v>0.20000000000131024</c:v>
                </c:pt>
                <c:pt idx="658">
                  <c:v>0.20000000000131024</c:v>
                </c:pt>
                <c:pt idx="659">
                  <c:v>0.20000000000131024</c:v>
                </c:pt>
                <c:pt idx="660">
                  <c:v>0.19999999999171791</c:v>
                </c:pt>
                <c:pt idx="661">
                  <c:v>0.20000000001090257</c:v>
                </c:pt>
                <c:pt idx="662">
                  <c:v>0.19999999999171791</c:v>
                </c:pt>
                <c:pt idx="663">
                  <c:v>0.20000000000131024</c:v>
                </c:pt>
                <c:pt idx="664">
                  <c:v>0.20000000000131024</c:v>
                </c:pt>
                <c:pt idx="665">
                  <c:v>0.20000000000131024</c:v>
                </c:pt>
                <c:pt idx="666">
                  <c:v>0.20000000000131024</c:v>
                </c:pt>
                <c:pt idx="667">
                  <c:v>0.19999999999171791</c:v>
                </c:pt>
                <c:pt idx="668">
                  <c:v>0.20000000001090257</c:v>
                </c:pt>
                <c:pt idx="669">
                  <c:v>0.19999999999171791</c:v>
                </c:pt>
                <c:pt idx="670">
                  <c:v>0.20000000000131024</c:v>
                </c:pt>
                <c:pt idx="671">
                  <c:v>0.20000000000131024</c:v>
                </c:pt>
                <c:pt idx="672">
                  <c:v>0.20000000000131024</c:v>
                </c:pt>
                <c:pt idx="673">
                  <c:v>0.20099999999771967</c:v>
                </c:pt>
                <c:pt idx="674">
                  <c:v>0.19900000000490081</c:v>
                </c:pt>
                <c:pt idx="675">
                  <c:v>0.20000000000131024</c:v>
                </c:pt>
                <c:pt idx="676">
                  <c:v>0.20099999999771967</c:v>
                </c:pt>
                <c:pt idx="677">
                  <c:v>0.19999999999171791</c:v>
                </c:pt>
                <c:pt idx="678">
                  <c:v>0.20000000001090257</c:v>
                </c:pt>
                <c:pt idx="679">
                  <c:v>0.19999999999171791</c:v>
                </c:pt>
                <c:pt idx="680">
                  <c:v>0.20000000000131024</c:v>
                </c:pt>
                <c:pt idx="681">
                  <c:v>0.20000000000131024</c:v>
                </c:pt>
                <c:pt idx="682">
                  <c:v>0.20000000000131024</c:v>
                </c:pt>
                <c:pt idx="683">
                  <c:v>0.20000000000131024</c:v>
                </c:pt>
                <c:pt idx="684">
                  <c:v>0.20000000000131024</c:v>
                </c:pt>
                <c:pt idx="685">
                  <c:v>0.20000000000131024</c:v>
                </c:pt>
                <c:pt idx="686">
                  <c:v>0.19999999999171791</c:v>
                </c:pt>
                <c:pt idx="687">
                  <c:v>0.20000000000131024</c:v>
                </c:pt>
                <c:pt idx="688">
                  <c:v>0.20000000000131024</c:v>
                </c:pt>
                <c:pt idx="689">
                  <c:v>0.20000000000131024</c:v>
                </c:pt>
                <c:pt idx="690">
                  <c:v>0.20000000000131024</c:v>
                </c:pt>
                <c:pt idx="691">
                  <c:v>0.20000000000131024</c:v>
                </c:pt>
                <c:pt idx="692">
                  <c:v>0.20000000000131024</c:v>
                </c:pt>
                <c:pt idx="693">
                  <c:v>0.19999999999171791</c:v>
                </c:pt>
                <c:pt idx="694">
                  <c:v>0.20000000000131024</c:v>
                </c:pt>
                <c:pt idx="695">
                  <c:v>0.20000000000131024</c:v>
                </c:pt>
                <c:pt idx="696">
                  <c:v>0.20000000000131024</c:v>
                </c:pt>
                <c:pt idx="697">
                  <c:v>0.20000000000131024</c:v>
                </c:pt>
                <c:pt idx="698">
                  <c:v>0.20000000000131024</c:v>
                </c:pt>
                <c:pt idx="699">
                  <c:v>0.20000000000131024</c:v>
                </c:pt>
                <c:pt idx="700">
                  <c:v>0.19999999999171791</c:v>
                </c:pt>
                <c:pt idx="701">
                  <c:v>0.20000000001090257</c:v>
                </c:pt>
                <c:pt idx="702">
                  <c:v>0.19999999999171791</c:v>
                </c:pt>
                <c:pt idx="703">
                  <c:v>0.20000000000131024</c:v>
                </c:pt>
                <c:pt idx="704">
                  <c:v>0.20000000000131024</c:v>
                </c:pt>
                <c:pt idx="705">
                  <c:v>0.20000000000131024</c:v>
                </c:pt>
                <c:pt idx="706">
                  <c:v>0.20000000000131024</c:v>
                </c:pt>
                <c:pt idx="707">
                  <c:v>0.19999999999171791</c:v>
                </c:pt>
                <c:pt idx="708">
                  <c:v>0.20000000001090257</c:v>
                </c:pt>
                <c:pt idx="709">
                  <c:v>0.19999999999171791</c:v>
                </c:pt>
                <c:pt idx="710">
                  <c:v>0.20000000000131024</c:v>
                </c:pt>
                <c:pt idx="711">
                  <c:v>0.20000000000131024</c:v>
                </c:pt>
                <c:pt idx="712">
                  <c:v>0.20000000000131024</c:v>
                </c:pt>
                <c:pt idx="713">
                  <c:v>0.20000000000131024</c:v>
                </c:pt>
                <c:pt idx="714">
                  <c:v>0.19999999999171791</c:v>
                </c:pt>
                <c:pt idx="715">
                  <c:v>0.20000000001090257</c:v>
                </c:pt>
                <c:pt idx="716">
                  <c:v>0.19999999999171791</c:v>
                </c:pt>
                <c:pt idx="717">
                  <c:v>0.20000000000131024</c:v>
                </c:pt>
                <c:pt idx="718">
                  <c:v>0.20000000000131024</c:v>
                </c:pt>
                <c:pt idx="719">
                  <c:v>0.20000000000131024</c:v>
                </c:pt>
                <c:pt idx="720">
                  <c:v>0.20000000000131024</c:v>
                </c:pt>
                <c:pt idx="721">
                  <c:v>0.20099999999771967</c:v>
                </c:pt>
                <c:pt idx="722">
                  <c:v>0.19900000000490081</c:v>
                </c:pt>
                <c:pt idx="723">
                  <c:v>0.19999999999171791</c:v>
                </c:pt>
                <c:pt idx="724">
                  <c:v>0.20000000000131024</c:v>
                </c:pt>
                <c:pt idx="725">
                  <c:v>0.20000000000131024</c:v>
                </c:pt>
                <c:pt idx="726">
                  <c:v>0.20099999999771967</c:v>
                </c:pt>
                <c:pt idx="727">
                  <c:v>0.19900000000490081</c:v>
                </c:pt>
                <c:pt idx="728">
                  <c:v>0.20000000000131024</c:v>
                </c:pt>
                <c:pt idx="729">
                  <c:v>0.20000000000131024</c:v>
                </c:pt>
                <c:pt idx="730">
                  <c:v>0.19999999999171791</c:v>
                </c:pt>
                <c:pt idx="731">
                  <c:v>0.20099999999771967</c:v>
                </c:pt>
                <c:pt idx="732">
                  <c:v>0.20000000001090257</c:v>
                </c:pt>
                <c:pt idx="733">
                  <c:v>0.19999999999171791</c:v>
                </c:pt>
                <c:pt idx="734">
                  <c:v>0.20000000000131024</c:v>
                </c:pt>
                <c:pt idx="735">
                  <c:v>0.20000000000131024</c:v>
                </c:pt>
                <c:pt idx="736">
                  <c:v>0.20000000000131024</c:v>
                </c:pt>
                <c:pt idx="737">
                  <c:v>0.20000000000131024</c:v>
                </c:pt>
                <c:pt idx="738">
                  <c:v>0.20000000000131024</c:v>
                </c:pt>
                <c:pt idx="739">
                  <c:v>0.20000000000131024</c:v>
                </c:pt>
                <c:pt idx="740">
                  <c:v>0.19999999999171791</c:v>
                </c:pt>
                <c:pt idx="741">
                  <c:v>0.20000000000131024</c:v>
                </c:pt>
                <c:pt idx="742">
                  <c:v>0.20000000000131024</c:v>
                </c:pt>
                <c:pt idx="743">
                  <c:v>0.20000000000131024</c:v>
                </c:pt>
                <c:pt idx="744">
                  <c:v>0.20000000000131024</c:v>
                </c:pt>
                <c:pt idx="745">
                  <c:v>0.20000000000131024</c:v>
                </c:pt>
                <c:pt idx="746">
                  <c:v>0.20000000000131024</c:v>
                </c:pt>
                <c:pt idx="747">
                  <c:v>0.19999999999171791</c:v>
                </c:pt>
                <c:pt idx="748">
                  <c:v>0.20000000000131024</c:v>
                </c:pt>
                <c:pt idx="749">
                  <c:v>0.20000000000131024</c:v>
                </c:pt>
                <c:pt idx="750">
                  <c:v>0.20000000000131024</c:v>
                </c:pt>
                <c:pt idx="751">
                  <c:v>0.20000000000131024</c:v>
                </c:pt>
                <c:pt idx="752">
                  <c:v>0.20000000000131024</c:v>
                </c:pt>
                <c:pt idx="753">
                  <c:v>0.20000000000131024</c:v>
                </c:pt>
                <c:pt idx="754">
                  <c:v>0.19999999999171791</c:v>
                </c:pt>
                <c:pt idx="755">
                  <c:v>0.20000000001090257</c:v>
                </c:pt>
                <c:pt idx="756">
                  <c:v>0.19999999999171791</c:v>
                </c:pt>
                <c:pt idx="757">
                  <c:v>0.20000000000131024</c:v>
                </c:pt>
                <c:pt idx="758">
                  <c:v>0.20000000000131024</c:v>
                </c:pt>
                <c:pt idx="759">
                  <c:v>0.20000000000131024</c:v>
                </c:pt>
                <c:pt idx="760">
                  <c:v>0.20000000000131024</c:v>
                </c:pt>
                <c:pt idx="761">
                  <c:v>0.19999999999171791</c:v>
                </c:pt>
                <c:pt idx="762">
                  <c:v>0.201000000007312</c:v>
                </c:pt>
                <c:pt idx="763">
                  <c:v>0.19899999999530849</c:v>
                </c:pt>
                <c:pt idx="764">
                  <c:v>0.20000000000131024</c:v>
                </c:pt>
                <c:pt idx="765">
                  <c:v>0.20000000000131024</c:v>
                </c:pt>
                <c:pt idx="766">
                  <c:v>0.20000000000131024</c:v>
                </c:pt>
                <c:pt idx="767">
                  <c:v>0.20000000000131024</c:v>
                </c:pt>
                <c:pt idx="768">
                  <c:v>0.19999999999171791</c:v>
                </c:pt>
                <c:pt idx="769">
                  <c:v>0.20000000001090257</c:v>
                </c:pt>
                <c:pt idx="770">
                  <c:v>0.19999999999171791</c:v>
                </c:pt>
                <c:pt idx="771">
                  <c:v>0.20000000000131024</c:v>
                </c:pt>
                <c:pt idx="772">
                  <c:v>0.20000000000131024</c:v>
                </c:pt>
                <c:pt idx="773">
                  <c:v>0.20000000000131024</c:v>
                </c:pt>
                <c:pt idx="774">
                  <c:v>0.20000000000131024</c:v>
                </c:pt>
                <c:pt idx="775">
                  <c:v>0.20099999999771967</c:v>
                </c:pt>
                <c:pt idx="776">
                  <c:v>0.19900000000490081</c:v>
                </c:pt>
                <c:pt idx="777">
                  <c:v>0.20099999999771967</c:v>
                </c:pt>
                <c:pt idx="778">
                  <c:v>0.19999999999171791</c:v>
                </c:pt>
                <c:pt idx="779">
                  <c:v>0.20000000001090257</c:v>
                </c:pt>
                <c:pt idx="780">
                  <c:v>0.19999999999171791</c:v>
                </c:pt>
                <c:pt idx="781">
                  <c:v>0.20000000000131024</c:v>
                </c:pt>
                <c:pt idx="782">
                  <c:v>0.19900000000490081</c:v>
                </c:pt>
                <c:pt idx="783">
                  <c:v>0.20099999999771967</c:v>
                </c:pt>
                <c:pt idx="784">
                  <c:v>0.20000000000131024</c:v>
                </c:pt>
                <c:pt idx="785">
                  <c:v>0.19899999999530849</c:v>
                </c:pt>
                <c:pt idx="786">
                  <c:v>0.201000000007312</c:v>
                </c:pt>
                <c:pt idx="787">
                  <c:v>0.19999999999171791</c:v>
                </c:pt>
                <c:pt idx="788">
                  <c:v>0.20000000000131024</c:v>
                </c:pt>
                <c:pt idx="789">
                  <c:v>0.20000000000131024</c:v>
                </c:pt>
                <c:pt idx="790">
                  <c:v>0.20000000000131024</c:v>
                </c:pt>
                <c:pt idx="791">
                  <c:v>0.20000000000131024</c:v>
                </c:pt>
                <c:pt idx="792">
                  <c:v>0.20000000000131024</c:v>
                </c:pt>
                <c:pt idx="793">
                  <c:v>0.20000000000131024</c:v>
                </c:pt>
                <c:pt idx="794">
                  <c:v>0.19999999999171791</c:v>
                </c:pt>
                <c:pt idx="795">
                  <c:v>0.20000000000131024</c:v>
                </c:pt>
                <c:pt idx="796">
                  <c:v>0.20000000000131024</c:v>
                </c:pt>
                <c:pt idx="797">
                  <c:v>0.20000000000131024</c:v>
                </c:pt>
                <c:pt idx="798">
                  <c:v>0.20000000000131024</c:v>
                </c:pt>
                <c:pt idx="799">
                  <c:v>0.20000000000131024</c:v>
                </c:pt>
                <c:pt idx="800">
                  <c:v>0.20000000000131024</c:v>
                </c:pt>
                <c:pt idx="801">
                  <c:v>0.19999999999171791</c:v>
                </c:pt>
                <c:pt idx="802">
                  <c:v>0.20000000000131024</c:v>
                </c:pt>
                <c:pt idx="803">
                  <c:v>0.20000000000131024</c:v>
                </c:pt>
                <c:pt idx="804">
                  <c:v>0.20000000000131024</c:v>
                </c:pt>
                <c:pt idx="805">
                  <c:v>0.20000000000131024</c:v>
                </c:pt>
                <c:pt idx="806">
                  <c:v>0.20000000000131024</c:v>
                </c:pt>
                <c:pt idx="807">
                  <c:v>0.20000000000131024</c:v>
                </c:pt>
                <c:pt idx="808">
                  <c:v>0.19999999999171791</c:v>
                </c:pt>
                <c:pt idx="809">
                  <c:v>0.20000000001090257</c:v>
                </c:pt>
                <c:pt idx="810">
                  <c:v>0.19999999999171791</c:v>
                </c:pt>
                <c:pt idx="811">
                  <c:v>0.20000000000131024</c:v>
                </c:pt>
                <c:pt idx="812">
                  <c:v>0.20000000000131024</c:v>
                </c:pt>
                <c:pt idx="813">
                  <c:v>0.20000000000131024</c:v>
                </c:pt>
                <c:pt idx="814">
                  <c:v>0.20000000000131024</c:v>
                </c:pt>
                <c:pt idx="815">
                  <c:v>0.19999999999171791</c:v>
                </c:pt>
                <c:pt idx="816">
                  <c:v>0.20000000001090257</c:v>
                </c:pt>
                <c:pt idx="817">
                  <c:v>0.19999999999171791</c:v>
                </c:pt>
                <c:pt idx="818">
                  <c:v>0.20000000000131024</c:v>
                </c:pt>
                <c:pt idx="819">
                  <c:v>0.20000000000131024</c:v>
                </c:pt>
                <c:pt idx="820">
                  <c:v>0.20000000000131024</c:v>
                </c:pt>
                <c:pt idx="821">
                  <c:v>0.20000000000131024</c:v>
                </c:pt>
                <c:pt idx="822">
                  <c:v>0.19999999999171791</c:v>
                </c:pt>
                <c:pt idx="823">
                  <c:v>0.20000000001090257</c:v>
                </c:pt>
                <c:pt idx="824">
                  <c:v>0.19999999999171791</c:v>
                </c:pt>
                <c:pt idx="825">
                  <c:v>0.20000000000131024</c:v>
                </c:pt>
                <c:pt idx="826">
                  <c:v>0.20000000000131024</c:v>
                </c:pt>
                <c:pt idx="827">
                  <c:v>0.20000000000131024</c:v>
                </c:pt>
                <c:pt idx="828">
                  <c:v>0.20000000000131024</c:v>
                </c:pt>
                <c:pt idx="829">
                  <c:v>0.19999999999171791</c:v>
                </c:pt>
                <c:pt idx="830">
                  <c:v>0.20000000001090257</c:v>
                </c:pt>
                <c:pt idx="831">
                  <c:v>0.19999999999171791</c:v>
                </c:pt>
                <c:pt idx="832">
                  <c:v>0.20099999999771967</c:v>
                </c:pt>
                <c:pt idx="833">
                  <c:v>0.19900000000490081</c:v>
                </c:pt>
                <c:pt idx="834">
                  <c:v>0.20099999999771967</c:v>
                </c:pt>
                <c:pt idx="835">
                  <c:v>0.19900000000490081</c:v>
                </c:pt>
                <c:pt idx="836">
                  <c:v>0.20099999999771967</c:v>
                </c:pt>
                <c:pt idx="837">
                  <c:v>0.20000000000131024</c:v>
                </c:pt>
                <c:pt idx="838">
                  <c:v>0.19899999999530849</c:v>
                </c:pt>
                <c:pt idx="839">
                  <c:v>0.20000000000131024</c:v>
                </c:pt>
                <c:pt idx="840">
                  <c:v>0.201000000007312</c:v>
                </c:pt>
                <c:pt idx="841">
                  <c:v>0.19999999999171791</c:v>
                </c:pt>
                <c:pt idx="842">
                  <c:v>0.20000000000131024</c:v>
                </c:pt>
                <c:pt idx="843">
                  <c:v>0.20000000000131024</c:v>
                </c:pt>
                <c:pt idx="844">
                  <c:v>0.20000000000131024</c:v>
                </c:pt>
                <c:pt idx="845">
                  <c:v>0.20000000000131024</c:v>
                </c:pt>
                <c:pt idx="846">
                  <c:v>0.20000000000131024</c:v>
                </c:pt>
                <c:pt idx="847">
                  <c:v>0.20000000000131024</c:v>
                </c:pt>
                <c:pt idx="848">
                  <c:v>0.19999999999171791</c:v>
                </c:pt>
                <c:pt idx="849">
                  <c:v>0.20000000000131024</c:v>
                </c:pt>
                <c:pt idx="850">
                  <c:v>0.20000000000131024</c:v>
                </c:pt>
                <c:pt idx="851">
                  <c:v>0.20000000000131024</c:v>
                </c:pt>
                <c:pt idx="852">
                  <c:v>0.20000000000131024</c:v>
                </c:pt>
                <c:pt idx="853">
                  <c:v>0.20000000000131024</c:v>
                </c:pt>
                <c:pt idx="854">
                  <c:v>0.20000000000131024</c:v>
                </c:pt>
                <c:pt idx="855">
                  <c:v>0.19999999999171791</c:v>
                </c:pt>
                <c:pt idx="856">
                  <c:v>0.20000000000131024</c:v>
                </c:pt>
                <c:pt idx="857">
                  <c:v>0.20000000000131024</c:v>
                </c:pt>
                <c:pt idx="858">
                  <c:v>0.20000000000131024</c:v>
                </c:pt>
                <c:pt idx="859">
                  <c:v>0.20000000000131024</c:v>
                </c:pt>
                <c:pt idx="860">
                  <c:v>0.20000000000131024</c:v>
                </c:pt>
                <c:pt idx="861">
                  <c:v>0.20000000000131024</c:v>
                </c:pt>
                <c:pt idx="862">
                  <c:v>0.19999999999171791</c:v>
                </c:pt>
                <c:pt idx="863">
                  <c:v>0.20000000001090257</c:v>
                </c:pt>
                <c:pt idx="864">
                  <c:v>0.19999999999171791</c:v>
                </c:pt>
                <c:pt idx="865">
                  <c:v>0.20000000000131024</c:v>
                </c:pt>
                <c:pt idx="866">
                  <c:v>0.20000000000131024</c:v>
                </c:pt>
                <c:pt idx="867">
                  <c:v>0.20000000000131024</c:v>
                </c:pt>
                <c:pt idx="868">
                  <c:v>0.20000000000131024</c:v>
                </c:pt>
                <c:pt idx="869">
                  <c:v>0.19999999999171791</c:v>
                </c:pt>
                <c:pt idx="870">
                  <c:v>0.20000000001090257</c:v>
                </c:pt>
                <c:pt idx="871">
                  <c:v>0.19999999999171791</c:v>
                </c:pt>
                <c:pt idx="872">
                  <c:v>0.20000000000131024</c:v>
                </c:pt>
                <c:pt idx="873">
                  <c:v>0.20000000000131024</c:v>
                </c:pt>
                <c:pt idx="874">
                  <c:v>0.20000000000131024</c:v>
                </c:pt>
                <c:pt idx="875">
                  <c:v>0.20000000000131024</c:v>
                </c:pt>
                <c:pt idx="876">
                  <c:v>0.19999999999171791</c:v>
                </c:pt>
                <c:pt idx="877">
                  <c:v>0.20000000001090257</c:v>
                </c:pt>
                <c:pt idx="878">
                  <c:v>0.19999999999171791</c:v>
                </c:pt>
                <c:pt idx="879">
                  <c:v>0.20000000000131024</c:v>
                </c:pt>
                <c:pt idx="880">
                  <c:v>0.20000000000131024</c:v>
                </c:pt>
                <c:pt idx="881">
                  <c:v>0.20000000000131024</c:v>
                </c:pt>
                <c:pt idx="882">
                  <c:v>0.20000000000131024</c:v>
                </c:pt>
                <c:pt idx="883">
                  <c:v>0.19999999999171791</c:v>
                </c:pt>
                <c:pt idx="884">
                  <c:v>0.20000000001090257</c:v>
                </c:pt>
                <c:pt idx="885">
                  <c:v>0.19999999999171791</c:v>
                </c:pt>
                <c:pt idx="886">
                  <c:v>0.20000000000131024</c:v>
                </c:pt>
                <c:pt idx="887">
                  <c:v>0.20000000000131024</c:v>
                </c:pt>
                <c:pt idx="888">
                  <c:v>0.20000000000131024</c:v>
                </c:pt>
                <c:pt idx="889">
                  <c:v>0.20000000000131024</c:v>
                </c:pt>
                <c:pt idx="890">
                  <c:v>0.19999999999171791</c:v>
                </c:pt>
                <c:pt idx="891">
                  <c:v>0.20000000001090257</c:v>
                </c:pt>
                <c:pt idx="892">
                  <c:v>0.19999999999171791</c:v>
                </c:pt>
                <c:pt idx="893">
                  <c:v>0.20000000000131024</c:v>
                </c:pt>
                <c:pt idx="894">
                  <c:v>0.201000000007312</c:v>
                </c:pt>
                <c:pt idx="895">
                  <c:v>0.19999999999171791</c:v>
                </c:pt>
                <c:pt idx="896">
                  <c:v>0.20000000000131024</c:v>
                </c:pt>
                <c:pt idx="897">
                  <c:v>0.20000000000131024</c:v>
                </c:pt>
                <c:pt idx="898">
                  <c:v>0.20000000000131024</c:v>
                </c:pt>
                <c:pt idx="899">
                  <c:v>0.20000000000131024</c:v>
                </c:pt>
                <c:pt idx="900">
                  <c:v>0.20000000000131024</c:v>
                </c:pt>
                <c:pt idx="901">
                  <c:v>0.20000000000131024</c:v>
                </c:pt>
                <c:pt idx="902">
                  <c:v>0.19999999999171791</c:v>
                </c:pt>
                <c:pt idx="903">
                  <c:v>0.20000000000131024</c:v>
                </c:pt>
                <c:pt idx="904">
                  <c:v>0.20000000000131024</c:v>
                </c:pt>
                <c:pt idx="905">
                  <c:v>0.20000000000131024</c:v>
                </c:pt>
                <c:pt idx="906">
                  <c:v>0.20000000000131024</c:v>
                </c:pt>
                <c:pt idx="907">
                  <c:v>0.20000000000131024</c:v>
                </c:pt>
                <c:pt idx="908">
                  <c:v>0.20000000000131024</c:v>
                </c:pt>
                <c:pt idx="909">
                  <c:v>0.19999999999171791</c:v>
                </c:pt>
                <c:pt idx="910">
                  <c:v>0.20000000000131024</c:v>
                </c:pt>
                <c:pt idx="911">
                  <c:v>0.20000000000131024</c:v>
                </c:pt>
                <c:pt idx="912">
                  <c:v>0.20000000000131024</c:v>
                </c:pt>
                <c:pt idx="913">
                  <c:v>0.20000000000131024</c:v>
                </c:pt>
                <c:pt idx="914">
                  <c:v>0.20000000000131024</c:v>
                </c:pt>
                <c:pt idx="915">
                  <c:v>0.20000000000131024</c:v>
                </c:pt>
                <c:pt idx="916">
                  <c:v>0.19999999999171791</c:v>
                </c:pt>
                <c:pt idx="917">
                  <c:v>0.20000000001090257</c:v>
                </c:pt>
                <c:pt idx="918">
                  <c:v>0.19999999999171791</c:v>
                </c:pt>
                <c:pt idx="919">
                  <c:v>0.20000000000131024</c:v>
                </c:pt>
                <c:pt idx="920">
                  <c:v>0.20000000000131024</c:v>
                </c:pt>
                <c:pt idx="921">
                  <c:v>0.20000000000131024</c:v>
                </c:pt>
                <c:pt idx="922">
                  <c:v>0.20000000000131024</c:v>
                </c:pt>
                <c:pt idx="923">
                  <c:v>0.19999999999171791</c:v>
                </c:pt>
                <c:pt idx="924">
                  <c:v>0.20000000001090257</c:v>
                </c:pt>
                <c:pt idx="925">
                  <c:v>0.19999999999171791</c:v>
                </c:pt>
                <c:pt idx="926">
                  <c:v>0.20000000000131024</c:v>
                </c:pt>
                <c:pt idx="927">
                  <c:v>0.20000000000131024</c:v>
                </c:pt>
                <c:pt idx="928">
                  <c:v>0.20000000000131024</c:v>
                </c:pt>
                <c:pt idx="929">
                  <c:v>0.20000000000131024</c:v>
                </c:pt>
                <c:pt idx="930">
                  <c:v>0.19999999999171791</c:v>
                </c:pt>
                <c:pt idx="931">
                  <c:v>0.20000000001090257</c:v>
                </c:pt>
                <c:pt idx="932">
                  <c:v>0.19999999999171791</c:v>
                </c:pt>
                <c:pt idx="933">
                  <c:v>0.20000000000131024</c:v>
                </c:pt>
                <c:pt idx="934">
                  <c:v>0.20000000000131024</c:v>
                </c:pt>
                <c:pt idx="935">
                  <c:v>0.20000000000131024</c:v>
                </c:pt>
                <c:pt idx="936">
                  <c:v>0.20000000000131024</c:v>
                </c:pt>
                <c:pt idx="937">
                  <c:v>0.19999999999171791</c:v>
                </c:pt>
                <c:pt idx="938">
                  <c:v>0.20000000001090257</c:v>
                </c:pt>
                <c:pt idx="939">
                  <c:v>0.19999999999171791</c:v>
                </c:pt>
                <c:pt idx="940">
                  <c:v>0.20099999999771967</c:v>
                </c:pt>
                <c:pt idx="941">
                  <c:v>0.19900000000490081</c:v>
                </c:pt>
                <c:pt idx="942">
                  <c:v>0.20000000000131024</c:v>
                </c:pt>
                <c:pt idx="943">
                  <c:v>0.20000000000131024</c:v>
                </c:pt>
                <c:pt idx="944">
                  <c:v>0.20099999999771967</c:v>
                </c:pt>
                <c:pt idx="945">
                  <c:v>0.20000000000131024</c:v>
                </c:pt>
                <c:pt idx="946">
                  <c:v>0.20000000000131024</c:v>
                </c:pt>
                <c:pt idx="947">
                  <c:v>0.19999999999171791</c:v>
                </c:pt>
                <c:pt idx="948">
                  <c:v>0.20000000001090257</c:v>
                </c:pt>
                <c:pt idx="949">
                  <c:v>0.19999999999171791</c:v>
                </c:pt>
                <c:pt idx="950">
                  <c:v>0.20000000000131024</c:v>
                </c:pt>
                <c:pt idx="951">
                  <c:v>0.20000000000131024</c:v>
                </c:pt>
                <c:pt idx="952">
                  <c:v>0.20000000000131024</c:v>
                </c:pt>
                <c:pt idx="953">
                  <c:v>0.20000000000131024</c:v>
                </c:pt>
                <c:pt idx="954">
                  <c:v>0.20000000000131024</c:v>
                </c:pt>
                <c:pt idx="955">
                  <c:v>0.20000000000131024</c:v>
                </c:pt>
                <c:pt idx="956">
                  <c:v>0.19999999999171791</c:v>
                </c:pt>
                <c:pt idx="957">
                  <c:v>0.20000000000131024</c:v>
                </c:pt>
                <c:pt idx="958">
                  <c:v>0.20000000000131024</c:v>
                </c:pt>
                <c:pt idx="959">
                  <c:v>0.20000000000131024</c:v>
                </c:pt>
                <c:pt idx="960">
                  <c:v>0.20000000000131024</c:v>
                </c:pt>
                <c:pt idx="961">
                  <c:v>0.20000000000131024</c:v>
                </c:pt>
                <c:pt idx="962">
                  <c:v>0.20000000000131024</c:v>
                </c:pt>
                <c:pt idx="963">
                  <c:v>0.19999999999171791</c:v>
                </c:pt>
                <c:pt idx="964">
                  <c:v>0.20000000000131024</c:v>
                </c:pt>
                <c:pt idx="965">
                  <c:v>0.20000000000131024</c:v>
                </c:pt>
                <c:pt idx="966">
                  <c:v>0.20000000000131024</c:v>
                </c:pt>
                <c:pt idx="967">
                  <c:v>0.20000000000131024</c:v>
                </c:pt>
                <c:pt idx="968">
                  <c:v>0.20000000000131024</c:v>
                </c:pt>
                <c:pt idx="969">
                  <c:v>0.20000000000131024</c:v>
                </c:pt>
                <c:pt idx="970">
                  <c:v>0.19999999999171791</c:v>
                </c:pt>
                <c:pt idx="971">
                  <c:v>0.20000000001090257</c:v>
                </c:pt>
                <c:pt idx="972">
                  <c:v>0.19999999999171791</c:v>
                </c:pt>
                <c:pt idx="973">
                  <c:v>0.20000000000131024</c:v>
                </c:pt>
                <c:pt idx="974">
                  <c:v>0.20000000000131024</c:v>
                </c:pt>
                <c:pt idx="975">
                  <c:v>0.20000000000131024</c:v>
                </c:pt>
                <c:pt idx="976">
                  <c:v>0.20000000000131024</c:v>
                </c:pt>
                <c:pt idx="977">
                  <c:v>0.19999999999171791</c:v>
                </c:pt>
                <c:pt idx="978">
                  <c:v>0.20000000001090257</c:v>
                </c:pt>
                <c:pt idx="979">
                  <c:v>0.19999999999171791</c:v>
                </c:pt>
                <c:pt idx="980">
                  <c:v>0.20000000000131024</c:v>
                </c:pt>
                <c:pt idx="981">
                  <c:v>0.20000000000131024</c:v>
                </c:pt>
                <c:pt idx="982">
                  <c:v>0.20000000000131024</c:v>
                </c:pt>
                <c:pt idx="983">
                  <c:v>0.20000000000131024</c:v>
                </c:pt>
                <c:pt idx="984">
                  <c:v>0.20099999999771967</c:v>
                </c:pt>
                <c:pt idx="985">
                  <c:v>0.19900000000490081</c:v>
                </c:pt>
                <c:pt idx="986">
                  <c:v>0.20099999999771967</c:v>
                </c:pt>
                <c:pt idx="987">
                  <c:v>0.19999999999171791</c:v>
                </c:pt>
                <c:pt idx="988">
                  <c:v>0.19900000000490081</c:v>
                </c:pt>
                <c:pt idx="989">
                  <c:v>0.20000000000131024</c:v>
                </c:pt>
                <c:pt idx="990">
                  <c:v>0.20000000000131024</c:v>
                </c:pt>
                <c:pt idx="991">
                  <c:v>0.19999999999171791</c:v>
                </c:pt>
                <c:pt idx="992">
                  <c:v>0.20000000001090257</c:v>
                </c:pt>
                <c:pt idx="993">
                  <c:v>0.19999999999171791</c:v>
                </c:pt>
                <c:pt idx="994">
                  <c:v>0.20000000000131024</c:v>
                </c:pt>
                <c:pt idx="995">
                  <c:v>0.20000000000131024</c:v>
                </c:pt>
                <c:pt idx="996">
                  <c:v>0.20099999999771967</c:v>
                </c:pt>
                <c:pt idx="997">
                  <c:v>0.20000000000131024</c:v>
                </c:pt>
                <c:pt idx="998">
                  <c:v>0.19899999999530849</c:v>
                </c:pt>
              </c:numCache>
            </c:numRef>
          </c:yVal>
          <c:smooth val="0"/>
          <c:extLst>
            <c:ext xmlns:c16="http://schemas.microsoft.com/office/drawing/2014/chart" uri="{C3380CC4-5D6E-409C-BE32-E72D297353CC}">
              <c16:uniqueId val="{00000000-B0CE-4397-8C4F-929318629598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axId val="2098253391"/>
        <c:axId val="2098247983"/>
      </c:scatterChart>
      <c:valAx>
        <c:axId val="2098253391"/>
        <c:scaling>
          <c:orientation val="minMax"/>
          <c:max val="1200"/>
        </c:scaling>
        <c:delete val="0"/>
        <c:axPos val="b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majorTickMark val="none"/>
        <c:minorTickMark val="none"/>
        <c:tickLblPos val="nextTo"/>
        <c:spPr>
          <a:noFill/>
          <a:ln w="9525" cap="flat" cmpd="sng" algn="ctr">
            <a:solidFill>
              <a:schemeClr val="tx1">
                <a:lumMod val="25000"/>
                <a:lumOff val="7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900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fr-FR"/>
          </a:p>
        </c:txPr>
        <c:crossAx val="2098247983"/>
        <c:crosses val="autoZero"/>
        <c:crossBetween val="midCat"/>
      </c:valAx>
      <c:valAx>
        <c:axId val="2098247983"/>
        <c:scaling>
          <c:orientation val="minMax"/>
          <c:max val="0.25"/>
          <c:min val="0.15000000000000002"/>
        </c:scaling>
        <c:delete val="0"/>
        <c:axPos val="l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title>
          <c:tx>
            <c:rich>
              <a:bodyPr rot="-5400000" spcFirstLastPara="1" vertOverflow="ellipsis" vert="horz" wrap="square" anchor="ctr" anchorCtr="1"/>
              <a:lstStyle/>
              <a:p>
                <a:pPr>
                  <a:defRPr sz="1000" b="0" i="0" u="none" strike="noStrike" kern="1200" baseline="0">
                    <a:solidFill>
                      <a:schemeClr val="tx1">
                        <a:lumMod val="65000"/>
                        <a:lumOff val="3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r>
                  <a:rPr lang="fr-FR" sz="1200" b="0" i="0" baseline="0" dirty="0">
                    <a:effectLst/>
                  </a:rPr>
                  <a:t>Ecart de temps entre 2 poses (s)</a:t>
                </a:r>
                <a:endParaRPr lang="fr-FR" sz="700" dirty="0">
                  <a:effectLst/>
                </a:endParaRPr>
              </a:p>
            </c:rich>
          </c:tx>
          <c:layout>
            <c:manualLayout>
              <c:xMode val="edge"/>
              <c:yMode val="edge"/>
              <c:x val="9.413161394320654E-3"/>
              <c:y val="8.0355702979307789E-2"/>
            </c:manualLayout>
          </c:layout>
          <c:overlay val="0"/>
          <c:spPr>
            <a:noFill/>
            <a:ln>
              <a:noFill/>
            </a:ln>
            <a:effectLst/>
          </c:spPr>
          <c:txPr>
            <a:bodyPr rot="-5400000" spcFirstLastPara="1" vertOverflow="ellipsis" vert="horz" wrap="square" anchor="ctr" anchorCtr="1"/>
            <a:lstStyle/>
            <a:p>
              <a:pPr>
                <a:defRPr sz="1000" b="0" i="0" u="none" strike="noStrike" kern="1200" baseline="0">
                  <a:solidFill>
                    <a:schemeClr val="tx1">
                      <a:lumMod val="65000"/>
                      <a:lumOff val="35000"/>
                    </a:schemeClr>
                  </a:solidFill>
                  <a:latin typeface="+mn-lt"/>
                  <a:ea typeface="+mn-ea"/>
                  <a:cs typeface="+mn-cs"/>
                </a:defRPr>
              </a:pPr>
              <a:endParaRPr lang="fr-FR"/>
            </a:p>
          </c:txPr>
        </c:title>
        <c:numFmt formatCode="0.000" sourceLinked="1"/>
        <c:majorTickMark val="none"/>
        <c:minorTickMark val="none"/>
        <c:tickLblPos val="nextTo"/>
        <c:spPr>
          <a:noFill/>
          <a:ln w="9525" cap="flat" cmpd="sng" algn="ctr">
            <a:solidFill>
              <a:schemeClr val="tx1">
                <a:lumMod val="25000"/>
                <a:lumOff val="7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900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fr-FR"/>
          </a:p>
        </c:txPr>
        <c:crossAx val="2098253391"/>
        <c:crosses val="autoZero"/>
        <c:crossBetween val="midCat"/>
      </c:valAx>
      <c:spPr>
        <a:noFill/>
        <a:ln>
          <a:noFill/>
        </a:ln>
        <a:effectLst/>
      </c:spPr>
    </c:plotArea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/>
      </a:pPr>
      <a:endParaRPr lang="fr-FR"/>
    </a:p>
  </c:txPr>
  <c:externalData r:id="rId3">
    <c:autoUpdate val="0"/>
  </c:externalData>
</c:chartSpace>
</file>

<file path=ppt/charts/chart3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fr-FR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tx>
        <c:rich>
          <a:bodyPr rot="0" spcFirstLastPara="1" vertOverflow="ellipsis" vert="horz" wrap="square" anchor="ctr" anchorCtr="1"/>
          <a:lstStyle/>
          <a:p>
            <a:pPr>
              <a:defRPr sz="1400" b="0" i="0" u="none" strike="noStrike" kern="1200" spc="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r>
              <a:rPr lang="fr-FR" dirty="0" err="1"/>
              <a:t>Genika</a:t>
            </a:r>
            <a:r>
              <a:rPr lang="fr-FR" dirty="0"/>
              <a:t> 2.13.5.10</a:t>
            </a:r>
          </a:p>
        </c:rich>
      </c:tx>
      <c:layout/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400" b="0" i="0" u="none" strike="noStrike" kern="1200" spc="0" baseline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fr-FR"/>
        </a:p>
      </c:txPr>
    </c:title>
    <c:autoTitleDeleted val="0"/>
    <c:plotArea>
      <c:layout>
        <c:manualLayout>
          <c:layoutTarget val="inner"/>
          <c:xMode val="edge"/>
          <c:yMode val="edge"/>
          <c:x val="7.6728270729024828E-2"/>
          <c:y val="0.23971971130406813"/>
          <c:w val="0.90231339421861834"/>
          <c:h val="0.64266142961688044"/>
        </c:manualLayout>
      </c:layout>
      <c:scatterChart>
        <c:scatterStyle val="lineMarker"/>
        <c:varyColors val="0"/>
        <c:ser>
          <c:idx val="0"/>
          <c:order val="0"/>
          <c:spPr>
            <a:ln w="19050" cap="rnd">
              <a:solidFill>
                <a:schemeClr val="accent1"/>
              </a:solidFill>
              <a:round/>
            </a:ln>
            <a:effectLst/>
          </c:spPr>
          <c:marker>
            <c:symbol val="none"/>
          </c:marker>
          <c:yVal>
            <c:numRef>
              <c:f>Feuil1!$C$2:$C$1000</c:f>
              <c:numCache>
                <c:formatCode>0.000</c:formatCode>
                <c:ptCount val="999"/>
                <c:pt idx="0">
                  <c:v>0.19999999999171791</c:v>
                </c:pt>
                <c:pt idx="1">
                  <c:v>0.20099999999771967</c:v>
                </c:pt>
                <c:pt idx="2">
                  <c:v>0.19900000000490081</c:v>
                </c:pt>
                <c:pt idx="3">
                  <c:v>0.20000000000131024</c:v>
                </c:pt>
                <c:pt idx="4">
                  <c:v>0.20000000000131024</c:v>
                </c:pt>
                <c:pt idx="5">
                  <c:v>0.19999999999171791</c:v>
                </c:pt>
                <c:pt idx="6">
                  <c:v>0.20000000001090257</c:v>
                </c:pt>
                <c:pt idx="7">
                  <c:v>0.19999999999171791</c:v>
                </c:pt>
                <c:pt idx="8">
                  <c:v>0.20000000000131024</c:v>
                </c:pt>
                <c:pt idx="9">
                  <c:v>0.201000000007312</c:v>
                </c:pt>
                <c:pt idx="10">
                  <c:v>0.19899999999530849</c:v>
                </c:pt>
                <c:pt idx="11">
                  <c:v>0.20000000000131024</c:v>
                </c:pt>
                <c:pt idx="12">
                  <c:v>0.19999999999171791</c:v>
                </c:pt>
                <c:pt idx="13">
                  <c:v>0.20000000001090257</c:v>
                </c:pt>
                <c:pt idx="14">
                  <c:v>0.19999999999171791</c:v>
                </c:pt>
                <c:pt idx="15">
                  <c:v>0.20000000000131024</c:v>
                </c:pt>
                <c:pt idx="16">
                  <c:v>0.20000000000131024</c:v>
                </c:pt>
                <c:pt idx="17">
                  <c:v>0.20099999999771967</c:v>
                </c:pt>
                <c:pt idx="18">
                  <c:v>0.19900000000490081</c:v>
                </c:pt>
                <c:pt idx="19">
                  <c:v>0.20099999999771967</c:v>
                </c:pt>
                <c:pt idx="20">
                  <c:v>0.20000000000131024</c:v>
                </c:pt>
                <c:pt idx="21">
                  <c:v>0.20000000000131024</c:v>
                </c:pt>
                <c:pt idx="22">
                  <c:v>0.19899999999530849</c:v>
                </c:pt>
                <c:pt idx="23">
                  <c:v>0.20000000000131024</c:v>
                </c:pt>
                <c:pt idx="24">
                  <c:v>0.20099999999771967</c:v>
                </c:pt>
                <c:pt idx="25">
                  <c:v>0.20000000000131024</c:v>
                </c:pt>
                <c:pt idx="26">
                  <c:v>0.20000000000131024</c:v>
                </c:pt>
                <c:pt idx="27">
                  <c:v>0.20000000000131024</c:v>
                </c:pt>
                <c:pt idx="28">
                  <c:v>0.20000000000131024</c:v>
                </c:pt>
                <c:pt idx="29">
                  <c:v>0.19999999999171791</c:v>
                </c:pt>
                <c:pt idx="30">
                  <c:v>0.20000000001090257</c:v>
                </c:pt>
                <c:pt idx="31">
                  <c:v>0.19999999999171791</c:v>
                </c:pt>
                <c:pt idx="32">
                  <c:v>0.20000000000131024</c:v>
                </c:pt>
                <c:pt idx="33">
                  <c:v>0.20000000000131024</c:v>
                </c:pt>
                <c:pt idx="34">
                  <c:v>0.20000000000131024</c:v>
                </c:pt>
                <c:pt idx="35">
                  <c:v>0.20000000000131024</c:v>
                </c:pt>
                <c:pt idx="36">
                  <c:v>0.20000000000131024</c:v>
                </c:pt>
                <c:pt idx="37">
                  <c:v>0.20000000000131024</c:v>
                </c:pt>
                <c:pt idx="38">
                  <c:v>0.19999999999171791</c:v>
                </c:pt>
                <c:pt idx="39">
                  <c:v>0.20000000000131024</c:v>
                </c:pt>
                <c:pt idx="40">
                  <c:v>0.20000000000131024</c:v>
                </c:pt>
                <c:pt idx="41">
                  <c:v>0.20000000000131024</c:v>
                </c:pt>
                <c:pt idx="42">
                  <c:v>0.20000000000131024</c:v>
                </c:pt>
                <c:pt idx="43">
                  <c:v>0.20000000000131024</c:v>
                </c:pt>
                <c:pt idx="44">
                  <c:v>0.20000000000131024</c:v>
                </c:pt>
                <c:pt idx="45">
                  <c:v>0.19999999999171791</c:v>
                </c:pt>
                <c:pt idx="46">
                  <c:v>0.20000000001090257</c:v>
                </c:pt>
                <c:pt idx="47">
                  <c:v>0.19999999999171791</c:v>
                </c:pt>
                <c:pt idx="48">
                  <c:v>0.20000000000131024</c:v>
                </c:pt>
                <c:pt idx="49">
                  <c:v>0.20000000000131024</c:v>
                </c:pt>
                <c:pt idx="50">
                  <c:v>0.20000000000131024</c:v>
                </c:pt>
                <c:pt idx="51">
                  <c:v>0.20000000000131024</c:v>
                </c:pt>
                <c:pt idx="52">
                  <c:v>0.19999999999171791</c:v>
                </c:pt>
                <c:pt idx="53">
                  <c:v>0.20000000001090257</c:v>
                </c:pt>
                <c:pt idx="54">
                  <c:v>0.19999999999171791</c:v>
                </c:pt>
                <c:pt idx="55">
                  <c:v>0.20000000000131024</c:v>
                </c:pt>
                <c:pt idx="56">
                  <c:v>0.20000000000131024</c:v>
                </c:pt>
                <c:pt idx="57">
                  <c:v>0.20000000000131024</c:v>
                </c:pt>
                <c:pt idx="58">
                  <c:v>0.20000000000131024</c:v>
                </c:pt>
                <c:pt idx="59">
                  <c:v>0.19999999999171791</c:v>
                </c:pt>
                <c:pt idx="60">
                  <c:v>0.20000000001090257</c:v>
                </c:pt>
                <c:pt idx="61">
                  <c:v>0.19999999999171791</c:v>
                </c:pt>
                <c:pt idx="62">
                  <c:v>0.20000000000131024</c:v>
                </c:pt>
                <c:pt idx="63">
                  <c:v>0.20000000000131024</c:v>
                </c:pt>
                <c:pt idx="64">
                  <c:v>0.20000000000131024</c:v>
                </c:pt>
                <c:pt idx="65">
                  <c:v>0.20000000000131024</c:v>
                </c:pt>
                <c:pt idx="66">
                  <c:v>0.19999999999171791</c:v>
                </c:pt>
                <c:pt idx="67">
                  <c:v>0.20000000001090257</c:v>
                </c:pt>
                <c:pt idx="68">
                  <c:v>0.19999999999171791</c:v>
                </c:pt>
                <c:pt idx="69">
                  <c:v>0.20000000000131024</c:v>
                </c:pt>
                <c:pt idx="70">
                  <c:v>0.20000000000131024</c:v>
                </c:pt>
                <c:pt idx="71">
                  <c:v>0.20000000000131024</c:v>
                </c:pt>
                <c:pt idx="72">
                  <c:v>0.20000000000131024</c:v>
                </c:pt>
                <c:pt idx="73">
                  <c:v>0.20099999999771967</c:v>
                </c:pt>
                <c:pt idx="74">
                  <c:v>0.20000000000131024</c:v>
                </c:pt>
                <c:pt idx="75">
                  <c:v>0.20000000000131024</c:v>
                </c:pt>
                <c:pt idx="76">
                  <c:v>0.19899999999530849</c:v>
                </c:pt>
                <c:pt idx="77">
                  <c:v>0.20000000000131024</c:v>
                </c:pt>
                <c:pt idx="78">
                  <c:v>0.20099999999771967</c:v>
                </c:pt>
                <c:pt idx="79">
                  <c:v>0.19900000000490081</c:v>
                </c:pt>
                <c:pt idx="80">
                  <c:v>0.20099999999771967</c:v>
                </c:pt>
                <c:pt idx="81">
                  <c:v>0.20000000000131024</c:v>
                </c:pt>
                <c:pt idx="82">
                  <c:v>0.20000000000131024</c:v>
                </c:pt>
                <c:pt idx="83">
                  <c:v>0.19999999999171791</c:v>
                </c:pt>
                <c:pt idx="84">
                  <c:v>0.20000000001090257</c:v>
                </c:pt>
                <c:pt idx="85">
                  <c:v>0.19999999999171791</c:v>
                </c:pt>
                <c:pt idx="86">
                  <c:v>0.20000000000131024</c:v>
                </c:pt>
                <c:pt idx="87">
                  <c:v>0.20000000000131024</c:v>
                </c:pt>
                <c:pt idx="88">
                  <c:v>0.20000000000131024</c:v>
                </c:pt>
                <c:pt idx="89">
                  <c:v>0.20000000000131024</c:v>
                </c:pt>
                <c:pt idx="90">
                  <c:v>0.20000000000131024</c:v>
                </c:pt>
                <c:pt idx="91">
                  <c:v>0.20000000000131024</c:v>
                </c:pt>
                <c:pt idx="92">
                  <c:v>0.19999999999171791</c:v>
                </c:pt>
                <c:pt idx="93">
                  <c:v>0.20000000000131024</c:v>
                </c:pt>
                <c:pt idx="94">
                  <c:v>0.20000000000131024</c:v>
                </c:pt>
                <c:pt idx="95">
                  <c:v>0.20000000000131024</c:v>
                </c:pt>
                <c:pt idx="96">
                  <c:v>0.20000000000131024</c:v>
                </c:pt>
                <c:pt idx="97">
                  <c:v>0.20000000000131024</c:v>
                </c:pt>
                <c:pt idx="98">
                  <c:v>0.20000000000131024</c:v>
                </c:pt>
                <c:pt idx="99">
                  <c:v>0.19999999999171791</c:v>
                </c:pt>
                <c:pt idx="100">
                  <c:v>0.20000000001090257</c:v>
                </c:pt>
                <c:pt idx="101">
                  <c:v>0.19999999999171791</c:v>
                </c:pt>
                <c:pt idx="102">
                  <c:v>0.20000000000131024</c:v>
                </c:pt>
                <c:pt idx="103">
                  <c:v>0.20000000000131024</c:v>
                </c:pt>
                <c:pt idx="104">
                  <c:v>0.20000000000131024</c:v>
                </c:pt>
                <c:pt idx="105">
                  <c:v>0.20000000000131024</c:v>
                </c:pt>
                <c:pt idx="106">
                  <c:v>0.19999999999171791</c:v>
                </c:pt>
                <c:pt idx="107">
                  <c:v>0.20000000001090257</c:v>
                </c:pt>
                <c:pt idx="108">
                  <c:v>0.19999999999171791</c:v>
                </c:pt>
                <c:pt idx="109">
                  <c:v>0.20000000000131024</c:v>
                </c:pt>
                <c:pt idx="110">
                  <c:v>0.20000000000131024</c:v>
                </c:pt>
                <c:pt idx="111">
                  <c:v>0.20000000000131024</c:v>
                </c:pt>
                <c:pt idx="112">
                  <c:v>0.20000000000131024</c:v>
                </c:pt>
                <c:pt idx="113">
                  <c:v>0.19999999999171791</c:v>
                </c:pt>
                <c:pt idx="114">
                  <c:v>0.20000000001090257</c:v>
                </c:pt>
                <c:pt idx="115">
                  <c:v>0.19999999999171791</c:v>
                </c:pt>
                <c:pt idx="116">
                  <c:v>0.20000000000131024</c:v>
                </c:pt>
                <c:pt idx="117">
                  <c:v>0.20000000000131024</c:v>
                </c:pt>
                <c:pt idx="118">
                  <c:v>0.20000000000131024</c:v>
                </c:pt>
                <c:pt idx="119">
                  <c:v>0.20000000000131024</c:v>
                </c:pt>
                <c:pt idx="120">
                  <c:v>0.19999999999171791</c:v>
                </c:pt>
                <c:pt idx="121">
                  <c:v>0.20000000001090257</c:v>
                </c:pt>
                <c:pt idx="122">
                  <c:v>0.19999999999171791</c:v>
                </c:pt>
                <c:pt idx="123">
                  <c:v>0.20000000000131024</c:v>
                </c:pt>
                <c:pt idx="124">
                  <c:v>0.20000000000131024</c:v>
                </c:pt>
                <c:pt idx="125">
                  <c:v>0.20000000000131024</c:v>
                </c:pt>
                <c:pt idx="126">
                  <c:v>0.20000000000131024</c:v>
                </c:pt>
                <c:pt idx="127">
                  <c:v>0.19999999999171791</c:v>
                </c:pt>
                <c:pt idx="128">
                  <c:v>0.20000000001090257</c:v>
                </c:pt>
                <c:pt idx="129">
                  <c:v>0.19999999999171791</c:v>
                </c:pt>
                <c:pt idx="130">
                  <c:v>0.20000000000131024</c:v>
                </c:pt>
                <c:pt idx="131">
                  <c:v>0.201000000007312</c:v>
                </c:pt>
                <c:pt idx="132">
                  <c:v>0.19899999999530849</c:v>
                </c:pt>
                <c:pt idx="133">
                  <c:v>0.20000000000131024</c:v>
                </c:pt>
                <c:pt idx="134">
                  <c:v>0.20099999999771967</c:v>
                </c:pt>
                <c:pt idx="135">
                  <c:v>0.20000000000131024</c:v>
                </c:pt>
                <c:pt idx="136">
                  <c:v>0.20000000000131024</c:v>
                </c:pt>
                <c:pt idx="137">
                  <c:v>0.19999999999171791</c:v>
                </c:pt>
                <c:pt idx="138">
                  <c:v>0.20000000001090257</c:v>
                </c:pt>
                <c:pt idx="139">
                  <c:v>0.19999999999171791</c:v>
                </c:pt>
                <c:pt idx="140">
                  <c:v>0.20000000000131024</c:v>
                </c:pt>
                <c:pt idx="141">
                  <c:v>0.20000000000131024</c:v>
                </c:pt>
                <c:pt idx="142">
                  <c:v>0.20000000000131024</c:v>
                </c:pt>
                <c:pt idx="143">
                  <c:v>0.20000000000131024</c:v>
                </c:pt>
                <c:pt idx="144">
                  <c:v>0.20000000000131024</c:v>
                </c:pt>
                <c:pt idx="145">
                  <c:v>0.20000000000131024</c:v>
                </c:pt>
                <c:pt idx="146">
                  <c:v>0.19999999999171791</c:v>
                </c:pt>
                <c:pt idx="147">
                  <c:v>0.20000000000131024</c:v>
                </c:pt>
                <c:pt idx="148">
                  <c:v>0.20000000000131024</c:v>
                </c:pt>
                <c:pt idx="149">
                  <c:v>0.20000000000131024</c:v>
                </c:pt>
                <c:pt idx="150">
                  <c:v>0.20000000000131024</c:v>
                </c:pt>
                <c:pt idx="151">
                  <c:v>0.20000000000131024</c:v>
                </c:pt>
                <c:pt idx="152">
                  <c:v>0.20000000000131024</c:v>
                </c:pt>
                <c:pt idx="153">
                  <c:v>0.19999999999171791</c:v>
                </c:pt>
                <c:pt idx="154">
                  <c:v>0.20000000000131024</c:v>
                </c:pt>
                <c:pt idx="155">
                  <c:v>0.20000000000131024</c:v>
                </c:pt>
                <c:pt idx="156">
                  <c:v>0.20000000000131024</c:v>
                </c:pt>
                <c:pt idx="157">
                  <c:v>0.20000000000131024</c:v>
                </c:pt>
                <c:pt idx="158">
                  <c:v>0.20000000000131024</c:v>
                </c:pt>
                <c:pt idx="159">
                  <c:v>0.20000000000131024</c:v>
                </c:pt>
                <c:pt idx="160">
                  <c:v>0.19999999999171791</c:v>
                </c:pt>
                <c:pt idx="161">
                  <c:v>0.20000000001090257</c:v>
                </c:pt>
                <c:pt idx="162">
                  <c:v>0.19999999999171791</c:v>
                </c:pt>
                <c:pt idx="163">
                  <c:v>0.20000000000131024</c:v>
                </c:pt>
                <c:pt idx="164">
                  <c:v>0.20000000000131024</c:v>
                </c:pt>
                <c:pt idx="165">
                  <c:v>0.20000000000131024</c:v>
                </c:pt>
                <c:pt idx="166">
                  <c:v>0.20000000000131024</c:v>
                </c:pt>
                <c:pt idx="167">
                  <c:v>0.19999999999171791</c:v>
                </c:pt>
                <c:pt idx="168">
                  <c:v>0.20000000001090257</c:v>
                </c:pt>
                <c:pt idx="169">
                  <c:v>0.19999999999171791</c:v>
                </c:pt>
                <c:pt idx="170">
                  <c:v>0.20000000000131024</c:v>
                </c:pt>
                <c:pt idx="171">
                  <c:v>0.201000000007312</c:v>
                </c:pt>
                <c:pt idx="172">
                  <c:v>0.19899999999530849</c:v>
                </c:pt>
                <c:pt idx="173">
                  <c:v>0.20000000000131024</c:v>
                </c:pt>
                <c:pt idx="174">
                  <c:v>0.19999999999171791</c:v>
                </c:pt>
                <c:pt idx="175">
                  <c:v>0.20000000001090257</c:v>
                </c:pt>
                <c:pt idx="176">
                  <c:v>0.19999999999171791</c:v>
                </c:pt>
                <c:pt idx="177">
                  <c:v>0.20000000000131024</c:v>
                </c:pt>
                <c:pt idx="178">
                  <c:v>0.20000000000131024</c:v>
                </c:pt>
                <c:pt idx="179">
                  <c:v>0.20000000000131024</c:v>
                </c:pt>
                <c:pt idx="180">
                  <c:v>0.20000000000131024</c:v>
                </c:pt>
                <c:pt idx="181">
                  <c:v>0.20099999999771967</c:v>
                </c:pt>
                <c:pt idx="182">
                  <c:v>0.19900000000490081</c:v>
                </c:pt>
                <c:pt idx="183">
                  <c:v>0.19999999999171791</c:v>
                </c:pt>
                <c:pt idx="184">
                  <c:v>0.20000000000131024</c:v>
                </c:pt>
                <c:pt idx="185">
                  <c:v>0.20000000000131024</c:v>
                </c:pt>
                <c:pt idx="186">
                  <c:v>0.20099999999771967</c:v>
                </c:pt>
                <c:pt idx="187">
                  <c:v>0.20000000000131024</c:v>
                </c:pt>
                <c:pt idx="188">
                  <c:v>0.19900000000490081</c:v>
                </c:pt>
                <c:pt idx="189">
                  <c:v>0.20099999999771967</c:v>
                </c:pt>
                <c:pt idx="190">
                  <c:v>0.20000000000131024</c:v>
                </c:pt>
                <c:pt idx="191">
                  <c:v>0.19999999999171791</c:v>
                </c:pt>
                <c:pt idx="192">
                  <c:v>0.20000000001090257</c:v>
                </c:pt>
                <c:pt idx="193">
                  <c:v>0.19999999999171791</c:v>
                </c:pt>
                <c:pt idx="194">
                  <c:v>0.20000000000131024</c:v>
                </c:pt>
                <c:pt idx="195">
                  <c:v>0.20000000000131024</c:v>
                </c:pt>
                <c:pt idx="196">
                  <c:v>0.20000000000131024</c:v>
                </c:pt>
                <c:pt idx="197">
                  <c:v>0.20000000000131024</c:v>
                </c:pt>
                <c:pt idx="198">
                  <c:v>0.20000000000131024</c:v>
                </c:pt>
                <c:pt idx="199">
                  <c:v>0.20000000000131024</c:v>
                </c:pt>
                <c:pt idx="200">
                  <c:v>0.19999999999171791</c:v>
                </c:pt>
                <c:pt idx="201">
                  <c:v>0.20000000000131024</c:v>
                </c:pt>
                <c:pt idx="202">
                  <c:v>0.20000000000131024</c:v>
                </c:pt>
                <c:pt idx="203">
                  <c:v>0.20000000000131024</c:v>
                </c:pt>
                <c:pt idx="204">
                  <c:v>0.20000000000131024</c:v>
                </c:pt>
                <c:pt idx="205">
                  <c:v>0.20000000000131024</c:v>
                </c:pt>
                <c:pt idx="206">
                  <c:v>0.20000000000131024</c:v>
                </c:pt>
                <c:pt idx="207">
                  <c:v>0.19999999999171791</c:v>
                </c:pt>
                <c:pt idx="208">
                  <c:v>0.20000000000131024</c:v>
                </c:pt>
                <c:pt idx="209">
                  <c:v>0.20000000000131024</c:v>
                </c:pt>
                <c:pt idx="210">
                  <c:v>0.20000000000131024</c:v>
                </c:pt>
                <c:pt idx="211">
                  <c:v>0.20000000000131024</c:v>
                </c:pt>
                <c:pt idx="212">
                  <c:v>0.20000000000131024</c:v>
                </c:pt>
                <c:pt idx="213">
                  <c:v>0.20000000000131024</c:v>
                </c:pt>
                <c:pt idx="214">
                  <c:v>0.19999999999171791</c:v>
                </c:pt>
                <c:pt idx="215">
                  <c:v>0.20000000001090257</c:v>
                </c:pt>
                <c:pt idx="216">
                  <c:v>0.19999999999171791</c:v>
                </c:pt>
                <c:pt idx="217">
                  <c:v>0.20000000000131024</c:v>
                </c:pt>
                <c:pt idx="218">
                  <c:v>0.20000000000131024</c:v>
                </c:pt>
                <c:pt idx="219">
                  <c:v>0.20000000000131024</c:v>
                </c:pt>
                <c:pt idx="220">
                  <c:v>0.20000000000131024</c:v>
                </c:pt>
                <c:pt idx="221">
                  <c:v>0.19999999999171791</c:v>
                </c:pt>
                <c:pt idx="222">
                  <c:v>0.20000000001090257</c:v>
                </c:pt>
                <c:pt idx="223">
                  <c:v>0.19999999999171791</c:v>
                </c:pt>
                <c:pt idx="224">
                  <c:v>0.20000000000131024</c:v>
                </c:pt>
                <c:pt idx="225">
                  <c:v>0.20000000000131024</c:v>
                </c:pt>
                <c:pt idx="226">
                  <c:v>0.20000000000131024</c:v>
                </c:pt>
                <c:pt idx="227">
                  <c:v>0.20000000000131024</c:v>
                </c:pt>
                <c:pt idx="228">
                  <c:v>0.19999999999171791</c:v>
                </c:pt>
                <c:pt idx="229">
                  <c:v>0.20000000001090257</c:v>
                </c:pt>
                <c:pt idx="230">
                  <c:v>0.19999999999171791</c:v>
                </c:pt>
                <c:pt idx="231">
                  <c:v>0.20000000000131024</c:v>
                </c:pt>
                <c:pt idx="232">
                  <c:v>0.20000000000131024</c:v>
                </c:pt>
                <c:pt idx="233">
                  <c:v>0.20000000000131024</c:v>
                </c:pt>
                <c:pt idx="234">
                  <c:v>0.20000000000131024</c:v>
                </c:pt>
                <c:pt idx="235">
                  <c:v>0.19999999999171791</c:v>
                </c:pt>
                <c:pt idx="236">
                  <c:v>0.201000000007312</c:v>
                </c:pt>
                <c:pt idx="237">
                  <c:v>0.19899999999530849</c:v>
                </c:pt>
                <c:pt idx="238">
                  <c:v>0.20000000000131024</c:v>
                </c:pt>
                <c:pt idx="239">
                  <c:v>0.201000000007312</c:v>
                </c:pt>
                <c:pt idx="240">
                  <c:v>0.19899999999530849</c:v>
                </c:pt>
                <c:pt idx="241">
                  <c:v>0.20099999999771967</c:v>
                </c:pt>
                <c:pt idx="242">
                  <c:v>0.20000000000131024</c:v>
                </c:pt>
                <c:pt idx="243">
                  <c:v>0.20000000000131024</c:v>
                </c:pt>
                <c:pt idx="244">
                  <c:v>0.20000000000131024</c:v>
                </c:pt>
                <c:pt idx="245">
                  <c:v>0.19999999999171791</c:v>
                </c:pt>
                <c:pt idx="246">
                  <c:v>0.20000000001090257</c:v>
                </c:pt>
                <c:pt idx="247">
                  <c:v>0.19999999999171791</c:v>
                </c:pt>
                <c:pt idx="248">
                  <c:v>0.20000000000131024</c:v>
                </c:pt>
                <c:pt idx="249">
                  <c:v>0.20000000000131024</c:v>
                </c:pt>
                <c:pt idx="250">
                  <c:v>0.20000000000131024</c:v>
                </c:pt>
                <c:pt idx="251">
                  <c:v>0.20000000000131024</c:v>
                </c:pt>
                <c:pt idx="252">
                  <c:v>0.20000000000131024</c:v>
                </c:pt>
                <c:pt idx="253">
                  <c:v>0.20000000000131024</c:v>
                </c:pt>
                <c:pt idx="254">
                  <c:v>0.19999999999171791</c:v>
                </c:pt>
                <c:pt idx="255">
                  <c:v>0.20000000000131024</c:v>
                </c:pt>
                <c:pt idx="256">
                  <c:v>0.20000000000131024</c:v>
                </c:pt>
                <c:pt idx="257">
                  <c:v>0.20000000000131024</c:v>
                </c:pt>
                <c:pt idx="258">
                  <c:v>0.20000000000131024</c:v>
                </c:pt>
                <c:pt idx="259">
                  <c:v>0.20000000000131024</c:v>
                </c:pt>
                <c:pt idx="260">
                  <c:v>0.20000000000131024</c:v>
                </c:pt>
                <c:pt idx="261">
                  <c:v>0.19999999999171791</c:v>
                </c:pt>
                <c:pt idx="262">
                  <c:v>0.20000000000131024</c:v>
                </c:pt>
                <c:pt idx="263">
                  <c:v>0.20000000000131024</c:v>
                </c:pt>
                <c:pt idx="264">
                  <c:v>0.20000000000131024</c:v>
                </c:pt>
                <c:pt idx="265">
                  <c:v>0.20000000000131024</c:v>
                </c:pt>
                <c:pt idx="266">
                  <c:v>0.20000000000131024</c:v>
                </c:pt>
                <c:pt idx="267">
                  <c:v>0.20000000000131024</c:v>
                </c:pt>
                <c:pt idx="268">
                  <c:v>0.19999999999171791</c:v>
                </c:pt>
                <c:pt idx="269">
                  <c:v>0.20000000001090257</c:v>
                </c:pt>
                <c:pt idx="270">
                  <c:v>0.19999999999171791</c:v>
                </c:pt>
                <c:pt idx="271">
                  <c:v>0.20000000000131024</c:v>
                </c:pt>
                <c:pt idx="272">
                  <c:v>0.20000000000131024</c:v>
                </c:pt>
                <c:pt idx="273">
                  <c:v>0.20099999999771967</c:v>
                </c:pt>
                <c:pt idx="274">
                  <c:v>0.19900000000490081</c:v>
                </c:pt>
                <c:pt idx="275">
                  <c:v>0.19999999999171791</c:v>
                </c:pt>
                <c:pt idx="276">
                  <c:v>0.20000000001090257</c:v>
                </c:pt>
                <c:pt idx="277">
                  <c:v>0.19999999999171791</c:v>
                </c:pt>
                <c:pt idx="278">
                  <c:v>0.20099999999771967</c:v>
                </c:pt>
                <c:pt idx="279">
                  <c:v>0.19900000000490081</c:v>
                </c:pt>
                <c:pt idx="280">
                  <c:v>0.20000000000131024</c:v>
                </c:pt>
                <c:pt idx="281">
                  <c:v>0.20000000000131024</c:v>
                </c:pt>
                <c:pt idx="282">
                  <c:v>0.19999999999171791</c:v>
                </c:pt>
                <c:pt idx="283">
                  <c:v>0.20000000001090257</c:v>
                </c:pt>
                <c:pt idx="284">
                  <c:v>0.19999999999171791</c:v>
                </c:pt>
                <c:pt idx="285">
                  <c:v>0.20099999999771967</c:v>
                </c:pt>
                <c:pt idx="286">
                  <c:v>0.20000000001090257</c:v>
                </c:pt>
                <c:pt idx="287">
                  <c:v>0.19899999999530849</c:v>
                </c:pt>
                <c:pt idx="288">
                  <c:v>0.20000000000131024</c:v>
                </c:pt>
                <c:pt idx="289">
                  <c:v>0.19999999999171791</c:v>
                </c:pt>
                <c:pt idx="290">
                  <c:v>0.20000000001090257</c:v>
                </c:pt>
                <c:pt idx="291">
                  <c:v>0.19999999999171791</c:v>
                </c:pt>
                <c:pt idx="292">
                  <c:v>0.20000000000131024</c:v>
                </c:pt>
                <c:pt idx="293">
                  <c:v>0.20000000000131024</c:v>
                </c:pt>
                <c:pt idx="294">
                  <c:v>0.20099999999771967</c:v>
                </c:pt>
                <c:pt idx="295">
                  <c:v>0.20000000000131024</c:v>
                </c:pt>
                <c:pt idx="296">
                  <c:v>0.20000000000131024</c:v>
                </c:pt>
                <c:pt idx="297">
                  <c:v>0.20000000000131024</c:v>
                </c:pt>
                <c:pt idx="298">
                  <c:v>0.20000000000131024</c:v>
                </c:pt>
                <c:pt idx="299">
                  <c:v>0.19999999999171791</c:v>
                </c:pt>
                <c:pt idx="300">
                  <c:v>0.20000000001090257</c:v>
                </c:pt>
                <c:pt idx="301">
                  <c:v>0.19999999999171791</c:v>
                </c:pt>
                <c:pt idx="302">
                  <c:v>0.20000000000131024</c:v>
                </c:pt>
                <c:pt idx="303">
                  <c:v>0.20000000000131024</c:v>
                </c:pt>
                <c:pt idx="304">
                  <c:v>0.20000000000131024</c:v>
                </c:pt>
                <c:pt idx="305">
                  <c:v>0.20000000000131024</c:v>
                </c:pt>
                <c:pt idx="306">
                  <c:v>0.20000000000131024</c:v>
                </c:pt>
                <c:pt idx="307">
                  <c:v>0.20000000000131024</c:v>
                </c:pt>
                <c:pt idx="308">
                  <c:v>0.19999999999171791</c:v>
                </c:pt>
                <c:pt idx="309">
                  <c:v>0.20000000000131024</c:v>
                </c:pt>
                <c:pt idx="310">
                  <c:v>0.20000000000131024</c:v>
                </c:pt>
                <c:pt idx="311">
                  <c:v>0.20000000000131024</c:v>
                </c:pt>
                <c:pt idx="312">
                  <c:v>0.20000000000131024</c:v>
                </c:pt>
                <c:pt idx="313">
                  <c:v>0.20000000000131024</c:v>
                </c:pt>
                <c:pt idx="314">
                  <c:v>0.20000000000131024</c:v>
                </c:pt>
                <c:pt idx="315">
                  <c:v>0.19999999999171791</c:v>
                </c:pt>
                <c:pt idx="316">
                  <c:v>0.20000000000131024</c:v>
                </c:pt>
                <c:pt idx="317">
                  <c:v>0.20000000000131024</c:v>
                </c:pt>
                <c:pt idx="318">
                  <c:v>0.20000000000131024</c:v>
                </c:pt>
                <c:pt idx="319">
                  <c:v>0.20000000000131024</c:v>
                </c:pt>
                <c:pt idx="320">
                  <c:v>0.20000000000131024</c:v>
                </c:pt>
                <c:pt idx="321">
                  <c:v>0.20000000000131024</c:v>
                </c:pt>
                <c:pt idx="322">
                  <c:v>0.19999999999171791</c:v>
                </c:pt>
                <c:pt idx="323">
                  <c:v>0.20000000001090257</c:v>
                </c:pt>
                <c:pt idx="324">
                  <c:v>0.19999999999171791</c:v>
                </c:pt>
                <c:pt idx="325">
                  <c:v>0.20000000000131024</c:v>
                </c:pt>
                <c:pt idx="326">
                  <c:v>0.20000000000131024</c:v>
                </c:pt>
                <c:pt idx="327">
                  <c:v>0.20000000000131024</c:v>
                </c:pt>
                <c:pt idx="328">
                  <c:v>0.20000000000131024</c:v>
                </c:pt>
                <c:pt idx="329">
                  <c:v>0.19999999999171791</c:v>
                </c:pt>
                <c:pt idx="330">
                  <c:v>0.20000000001090257</c:v>
                </c:pt>
                <c:pt idx="331">
                  <c:v>0.19999999999171791</c:v>
                </c:pt>
                <c:pt idx="332">
                  <c:v>0.20000000000131024</c:v>
                </c:pt>
                <c:pt idx="333">
                  <c:v>0.20000000000131024</c:v>
                </c:pt>
                <c:pt idx="334">
                  <c:v>0.20000000000131024</c:v>
                </c:pt>
                <c:pt idx="335">
                  <c:v>0.20000000000131024</c:v>
                </c:pt>
                <c:pt idx="336">
                  <c:v>0.19999999999171791</c:v>
                </c:pt>
                <c:pt idx="337">
                  <c:v>0.20000000001090257</c:v>
                </c:pt>
                <c:pt idx="338">
                  <c:v>0.19999999999171791</c:v>
                </c:pt>
                <c:pt idx="339">
                  <c:v>0.20000000000131024</c:v>
                </c:pt>
                <c:pt idx="340">
                  <c:v>0.20000000000131024</c:v>
                </c:pt>
                <c:pt idx="341">
                  <c:v>0.20000000000131024</c:v>
                </c:pt>
                <c:pt idx="342">
                  <c:v>0.20099999999771967</c:v>
                </c:pt>
                <c:pt idx="343">
                  <c:v>0.19899999999530849</c:v>
                </c:pt>
                <c:pt idx="344">
                  <c:v>0.201000000007312</c:v>
                </c:pt>
                <c:pt idx="345">
                  <c:v>0.20000000000131024</c:v>
                </c:pt>
                <c:pt idx="346">
                  <c:v>0.19899999999530849</c:v>
                </c:pt>
                <c:pt idx="347">
                  <c:v>0.20000000000131024</c:v>
                </c:pt>
                <c:pt idx="348">
                  <c:v>0.20000000000131024</c:v>
                </c:pt>
                <c:pt idx="349">
                  <c:v>0.20099999999771967</c:v>
                </c:pt>
                <c:pt idx="350">
                  <c:v>0.20000000000131024</c:v>
                </c:pt>
                <c:pt idx="351">
                  <c:v>0.20000000000131024</c:v>
                </c:pt>
                <c:pt idx="352">
                  <c:v>0.20000000000131024</c:v>
                </c:pt>
                <c:pt idx="353">
                  <c:v>0.19999999999171791</c:v>
                </c:pt>
                <c:pt idx="354">
                  <c:v>0.20000000001090257</c:v>
                </c:pt>
                <c:pt idx="355">
                  <c:v>0.19999999999171791</c:v>
                </c:pt>
                <c:pt idx="356">
                  <c:v>0.20000000000131024</c:v>
                </c:pt>
                <c:pt idx="357">
                  <c:v>0.20000000000131024</c:v>
                </c:pt>
                <c:pt idx="358">
                  <c:v>0.20000000000131024</c:v>
                </c:pt>
                <c:pt idx="359">
                  <c:v>0.20000000000131024</c:v>
                </c:pt>
                <c:pt idx="360">
                  <c:v>0.20000000000131024</c:v>
                </c:pt>
                <c:pt idx="361">
                  <c:v>0.20000000000131024</c:v>
                </c:pt>
                <c:pt idx="362">
                  <c:v>0.19999999999171791</c:v>
                </c:pt>
                <c:pt idx="363">
                  <c:v>0.20000000000131024</c:v>
                </c:pt>
                <c:pt idx="364">
                  <c:v>0.20000000000131024</c:v>
                </c:pt>
                <c:pt idx="365">
                  <c:v>0.20000000000131024</c:v>
                </c:pt>
                <c:pt idx="366">
                  <c:v>0.20000000000131024</c:v>
                </c:pt>
                <c:pt idx="367">
                  <c:v>0.20000000000131024</c:v>
                </c:pt>
                <c:pt idx="368">
                  <c:v>0.20000000000131024</c:v>
                </c:pt>
                <c:pt idx="369">
                  <c:v>0.19999999999171791</c:v>
                </c:pt>
                <c:pt idx="370">
                  <c:v>0.20000000000131024</c:v>
                </c:pt>
                <c:pt idx="371">
                  <c:v>0.20000000000131024</c:v>
                </c:pt>
                <c:pt idx="372">
                  <c:v>0.20000000000131024</c:v>
                </c:pt>
                <c:pt idx="373">
                  <c:v>0.20000000000131024</c:v>
                </c:pt>
                <c:pt idx="374">
                  <c:v>0.20000000000131024</c:v>
                </c:pt>
                <c:pt idx="375">
                  <c:v>0.20000000000131024</c:v>
                </c:pt>
                <c:pt idx="376">
                  <c:v>0.19999999999171791</c:v>
                </c:pt>
                <c:pt idx="377">
                  <c:v>0.20000000001090257</c:v>
                </c:pt>
                <c:pt idx="378">
                  <c:v>0.19999999999171791</c:v>
                </c:pt>
                <c:pt idx="379">
                  <c:v>0.20000000000131024</c:v>
                </c:pt>
                <c:pt idx="380">
                  <c:v>0.20000000000131024</c:v>
                </c:pt>
                <c:pt idx="381">
                  <c:v>0.20000000000131024</c:v>
                </c:pt>
                <c:pt idx="382">
                  <c:v>0.20000000000131024</c:v>
                </c:pt>
                <c:pt idx="383">
                  <c:v>0.19999999999171791</c:v>
                </c:pt>
                <c:pt idx="384">
                  <c:v>0.20000000001090257</c:v>
                </c:pt>
                <c:pt idx="385">
                  <c:v>0.19999999999171791</c:v>
                </c:pt>
                <c:pt idx="386">
                  <c:v>0.20000000000131024</c:v>
                </c:pt>
                <c:pt idx="387">
                  <c:v>0.20000000000131024</c:v>
                </c:pt>
                <c:pt idx="388">
                  <c:v>0.20000000000131024</c:v>
                </c:pt>
                <c:pt idx="389">
                  <c:v>0.20000000000131024</c:v>
                </c:pt>
                <c:pt idx="390">
                  <c:v>0.19999999999171791</c:v>
                </c:pt>
                <c:pt idx="391">
                  <c:v>0.20000000001090257</c:v>
                </c:pt>
                <c:pt idx="392">
                  <c:v>0.19999999999171791</c:v>
                </c:pt>
                <c:pt idx="393">
                  <c:v>0.20000000000131024</c:v>
                </c:pt>
                <c:pt idx="394">
                  <c:v>0.20000000000131024</c:v>
                </c:pt>
                <c:pt idx="395">
                  <c:v>0.20000000000131024</c:v>
                </c:pt>
                <c:pt idx="396">
                  <c:v>0.20000000000131024</c:v>
                </c:pt>
                <c:pt idx="397">
                  <c:v>0.19999999999171791</c:v>
                </c:pt>
                <c:pt idx="398">
                  <c:v>0.20000000001090257</c:v>
                </c:pt>
                <c:pt idx="399">
                  <c:v>0.19999999999171791</c:v>
                </c:pt>
                <c:pt idx="400">
                  <c:v>0.20000000000131024</c:v>
                </c:pt>
                <c:pt idx="401">
                  <c:v>0.20000000000131024</c:v>
                </c:pt>
                <c:pt idx="402">
                  <c:v>0.20000000000131024</c:v>
                </c:pt>
                <c:pt idx="403">
                  <c:v>0.20000000000131024</c:v>
                </c:pt>
                <c:pt idx="404">
                  <c:v>0.20000000000131024</c:v>
                </c:pt>
                <c:pt idx="405">
                  <c:v>0.20000000000131024</c:v>
                </c:pt>
                <c:pt idx="406">
                  <c:v>0.20099999999771967</c:v>
                </c:pt>
                <c:pt idx="407">
                  <c:v>0.19999999999171791</c:v>
                </c:pt>
                <c:pt idx="408">
                  <c:v>0.20000000001090257</c:v>
                </c:pt>
                <c:pt idx="409">
                  <c:v>0.19999999999171791</c:v>
                </c:pt>
                <c:pt idx="410">
                  <c:v>0.20000000000131024</c:v>
                </c:pt>
                <c:pt idx="411">
                  <c:v>0.20000000000131024</c:v>
                </c:pt>
                <c:pt idx="412">
                  <c:v>0.20000000000131024</c:v>
                </c:pt>
                <c:pt idx="413">
                  <c:v>0.20000000000131024</c:v>
                </c:pt>
                <c:pt idx="414">
                  <c:v>0.20000000000131024</c:v>
                </c:pt>
                <c:pt idx="415">
                  <c:v>0.20000000000131024</c:v>
                </c:pt>
                <c:pt idx="416">
                  <c:v>0.19999999999171791</c:v>
                </c:pt>
                <c:pt idx="417">
                  <c:v>0.20000000000131024</c:v>
                </c:pt>
                <c:pt idx="418">
                  <c:v>0.20000000000131024</c:v>
                </c:pt>
                <c:pt idx="419">
                  <c:v>0.20000000000131024</c:v>
                </c:pt>
                <c:pt idx="420">
                  <c:v>0.20000000000131024</c:v>
                </c:pt>
                <c:pt idx="421">
                  <c:v>0.20000000000131024</c:v>
                </c:pt>
                <c:pt idx="422">
                  <c:v>0.20000000000131024</c:v>
                </c:pt>
                <c:pt idx="423">
                  <c:v>0.19999999999171791</c:v>
                </c:pt>
                <c:pt idx="424">
                  <c:v>0.20000000000131024</c:v>
                </c:pt>
                <c:pt idx="425">
                  <c:v>0.20000000000131024</c:v>
                </c:pt>
                <c:pt idx="426">
                  <c:v>0.20000000000131024</c:v>
                </c:pt>
                <c:pt idx="427">
                  <c:v>0.20000000000131024</c:v>
                </c:pt>
                <c:pt idx="428">
                  <c:v>0.20000000000131024</c:v>
                </c:pt>
                <c:pt idx="429">
                  <c:v>0.20000000000131024</c:v>
                </c:pt>
                <c:pt idx="430">
                  <c:v>0.19999999999171791</c:v>
                </c:pt>
                <c:pt idx="431">
                  <c:v>0.20000000001090257</c:v>
                </c:pt>
                <c:pt idx="432">
                  <c:v>0.19999999999171791</c:v>
                </c:pt>
                <c:pt idx="433">
                  <c:v>0.20000000000131024</c:v>
                </c:pt>
                <c:pt idx="434">
                  <c:v>0.20000000000131024</c:v>
                </c:pt>
                <c:pt idx="435">
                  <c:v>0.20000000000131024</c:v>
                </c:pt>
                <c:pt idx="436">
                  <c:v>0.20000000000131024</c:v>
                </c:pt>
                <c:pt idx="437">
                  <c:v>0.19999999999171791</c:v>
                </c:pt>
                <c:pt idx="438">
                  <c:v>0.20000000001090257</c:v>
                </c:pt>
                <c:pt idx="439">
                  <c:v>0.19999999999171791</c:v>
                </c:pt>
                <c:pt idx="440">
                  <c:v>0.20000000000131024</c:v>
                </c:pt>
                <c:pt idx="441">
                  <c:v>0.20000000000131024</c:v>
                </c:pt>
                <c:pt idx="442">
                  <c:v>0.20000000000131024</c:v>
                </c:pt>
                <c:pt idx="443">
                  <c:v>0.20000000000131024</c:v>
                </c:pt>
                <c:pt idx="444">
                  <c:v>0.19999999999171791</c:v>
                </c:pt>
                <c:pt idx="445">
                  <c:v>0.20000000001090257</c:v>
                </c:pt>
                <c:pt idx="446">
                  <c:v>0.19999999999171791</c:v>
                </c:pt>
                <c:pt idx="447">
                  <c:v>0.20000000000131024</c:v>
                </c:pt>
                <c:pt idx="448">
                  <c:v>0.20000000000131024</c:v>
                </c:pt>
                <c:pt idx="449">
                  <c:v>0.20000000000131024</c:v>
                </c:pt>
                <c:pt idx="450">
                  <c:v>0.20000000000131024</c:v>
                </c:pt>
                <c:pt idx="451">
                  <c:v>0.19999999999171791</c:v>
                </c:pt>
                <c:pt idx="452">
                  <c:v>0.20000000001090257</c:v>
                </c:pt>
                <c:pt idx="453">
                  <c:v>0.19999999999171791</c:v>
                </c:pt>
                <c:pt idx="454">
                  <c:v>0.20000000000131024</c:v>
                </c:pt>
                <c:pt idx="455">
                  <c:v>0.20000000000131024</c:v>
                </c:pt>
                <c:pt idx="456">
                  <c:v>0.20099999999771967</c:v>
                </c:pt>
                <c:pt idx="457">
                  <c:v>0.20000000000131024</c:v>
                </c:pt>
                <c:pt idx="458">
                  <c:v>0.20000000000131024</c:v>
                </c:pt>
                <c:pt idx="459">
                  <c:v>0.20000000000131024</c:v>
                </c:pt>
                <c:pt idx="460">
                  <c:v>0.20000000000131024</c:v>
                </c:pt>
                <c:pt idx="461">
                  <c:v>0.19999999999171791</c:v>
                </c:pt>
                <c:pt idx="462">
                  <c:v>0.20000000001090257</c:v>
                </c:pt>
                <c:pt idx="463">
                  <c:v>0.19999999999171791</c:v>
                </c:pt>
                <c:pt idx="464">
                  <c:v>0.20000000000131024</c:v>
                </c:pt>
                <c:pt idx="465">
                  <c:v>0.20000000000131024</c:v>
                </c:pt>
                <c:pt idx="466">
                  <c:v>0.20000000000131024</c:v>
                </c:pt>
                <c:pt idx="467">
                  <c:v>0.20000000000131024</c:v>
                </c:pt>
                <c:pt idx="468">
                  <c:v>0.20000000000131024</c:v>
                </c:pt>
                <c:pt idx="469">
                  <c:v>0.20000000000131024</c:v>
                </c:pt>
                <c:pt idx="470">
                  <c:v>0.19999999999171791</c:v>
                </c:pt>
                <c:pt idx="471">
                  <c:v>0.20000000000131024</c:v>
                </c:pt>
                <c:pt idx="472">
                  <c:v>0.20000000000131024</c:v>
                </c:pt>
                <c:pt idx="473">
                  <c:v>0.20000000000131024</c:v>
                </c:pt>
                <c:pt idx="474">
                  <c:v>0.20000000000131024</c:v>
                </c:pt>
                <c:pt idx="475">
                  <c:v>0.20000000000131024</c:v>
                </c:pt>
                <c:pt idx="476">
                  <c:v>0.20000000000131024</c:v>
                </c:pt>
                <c:pt idx="477">
                  <c:v>0.19999999999171791</c:v>
                </c:pt>
                <c:pt idx="478">
                  <c:v>0.20000000000131024</c:v>
                </c:pt>
                <c:pt idx="479">
                  <c:v>0.20000000000131024</c:v>
                </c:pt>
                <c:pt idx="480">
                  <c:v>0.20000000000131024</c:v>
                </c:pt>
                <c:pt idx="481">
                  <c:v>0.20000000000131024</c:v>
                </c:pt>
                <c:pt idx="482">
                  <c:v>0.20000000000131024</c:v>
                </c:pt>
                <c:pt idx="483">
                  <c:v>0.20000000000131024</c:v>
                </c:pt>
                <c:pt idx="484">
                  <c:v>0.19999999999171791</c:v>
                </c:pt>
                <c:pt idx="485">
                  <c:v>0.20000000001090257</c:v>
                </c:pt>
                <c:pt idx="486">
                  <c:v>0.19999999999171791</c:v>
                </c:pt>
                <c:pt idx="487">
                  <c:v>0.20000000000131024</c:v>
                </c:pt>
                <c:pt idx="488">
                  <c:v>0.20000000000131024</c:v>
                </c:pt>
                <c:pt idx="489">
                  <c:v>0.20000000000131024</c:v>
                </c:pt>
                <c:pt idx="490">
                  <c:v>0.20000000000131024</c:v>
                </c:pt>
                <c:pt idx="491">
                  <c:v>0.19999999999171791</c:v>
                </c:pt>
                <c:pt idx="492">
                  <c:v>0.20000000001090257</c:v>
                </c:pt>
                <c:pt idx="493">
                  <c:v>0.19999999999171791</c:v>
                </c:pt>
                <c:pt idx="494">
                  <c:v>0.20000000000131024</c:v>
                </c:pt>
                <c:pt idx="495">
                  <c:v>0.20000000000131024</c:v>
                </c:pt>
                <c:pt idx="496">
                  <c:v>0.20000000000131024</c:v>
                </c:pt>
                <c:pt idx="497">
                  <c:v>0.20000000000131024</c:v>
                </c:pt>
                <c:pt idx="498">
                  <c:v>0.19999999999171791</c:v>
                </c:pt>
                <c:pt idx="499">
                  <c:v>0.20000000001090257</c:v>
                </c:pt>
                <c:pt idx="500">
                  <c:v>0.19999999999171791</c:v>
                </c:pt>
                <c:pt idx="501">
                  <c:v>0.20000000000131024</c:v>
                </c:pt>
                <c:pt idx="502">
                  <c:v>0.20000000000131024</c:v>
                </c:pt>
                <c:pt idx="503">
                  <c:v>0.20099999999771967</c:v>
                </c:pt>
                <c:pt idx="504">
                  <c:v>0.19900000000490081</c:v>
                </c:pt>
                <c:pt idx="505">
                  <c:v>0.20099999999771967</c:v>
                </c:pt>
                <c:pt idx="506">
                  <c:v>0.19900000000490081</c:v>
                </c:pt>
                <c:pt idx="507">
                  <c:v>0.19999999999171791</c:v>
                </c:pt>
                <c:pt idx="508">
                  <c:v>0.20000000000131024</c:v>
                </c:pt>
                <c:pt idx="509">
                  <c:v>0.20000000000131024</c:v>
                </c:pt>
                <c:pt idx="510">
                  <c:v>0.20000000000131024</c:v>
                </c:pt>
                <c:pt idx="511">
                  <c:v>0.20000000000131024</c:v>
                </c:pt>
                <c:pt idx="512">
                  <c:v>0.20099999999771967</c:v>
                </c:pt>
                <c:pt idx="513">
                  <c:v>0.20000000000131024</c:v>
                </c:pt>
                <c:pt idx="514">
                  <c:v>0.20000000000131024</c:v>
                </c:pt>
                <c:pt idx="515">
                  <c:v>0.19999999999171791</c:v>
                </c:pt>
                <c:pt idx="516">
                  <c:v>0.20000000001090257</c:v>
                </c:pt>
                <c:pt idx="517">
                  <c:v>0.19999999999171791</c:v>
                </c:pt>
                <c:pt idx="518">
                  <c:v>0.20000000000131024</c:v>
                </c:pt>
                <c:pt idx="519">
                  <c:v>0.20000000000131024</c:v>
                </c:pt>
                <c:pt idx="520">
                  <c:v>0.20000000000131024</c:v>
                </c:pt>
                <c:pt idx="521">
                  <c:v>0.20000000000131024</c:v>
                </c:pt>
                <c:pt idx="522">
                  <c:v>0.20000000000131024</c:v>
                </c:pt>
                <c:pt idx="523">
                  <c:v>0.20000000000131024</c:v>
                </c:pt>
                <c:pt idx="524">
                  <c:v>0.19999999999171791</c:v>
                </c:pt>
                <c:pt idx="525">
                  <c:v>0.20000000000131024</c:v>
                </c:pt>
                <c:pt idx="526">
                  <c:v>0.20000000000131024</c:v>
                </c:pt>
                <c:pt idx="527">
                  <c:v>0.20000000000131024</c:v>
                </c:pt>
                <c:pt idx="528">
                  <c:v>0.20000000000131024</c:v>
                </c:pt>
                <c:pt idx="529">
                  <c:v>0.20000000000131024</c:v>
                </c:pt>
                <c:pt idx="530">
                  <c:v>0.20000000000131024</c:v>
                </c:pt>
                <c:pt idx="531">
                  <c:v>0.19999999999171791</c:v>
                </c:pt>
                <c:pt idx="532">
                  <c:v>0.20000000000131024</c:v>
                </c:pt>
                <c:pt idx="533">
                  <c:v>0.20000000000131024</c:v>
                </c:pt>
                <c:pt idx="534">
                  <c:v>0.20000000000131024</c:v>
                </c:pt>
                <c:pt idx="535">
                  <c:v>0.20000000000131024</c:v>
                </c:pt>
                <c:pt idx="536">
                  <c:v>0.20000000000131024</c:v>
                </c:pt>
                <c:pt idx="537">
                  <c:v>0.20000000000131024</c:v>
                </c:pt>
                <c:pt idx="538">
                  <c:v>0.19999999999171791</c:v>
                </c:pt>
                <c:pt idx="539">
                  <c:v>0.20000000001090257</c:v>
                </c:pt>
                <c:pt idx="540">
                  <c:v>0.19999999999171791</c:v>
                </c:pt>
                <c:pt idx="541">
                  <c:v>0.20000000000131024</c:v>
                </c:pt>
                <c:pt idx="542">
                  <c:v>0.20000000000131024</c:v>
                </c:pt>
                <c:pt idx="543">
                  <c:v>0.20000000000131024</c:v>
                </c:pt>
                <c:pt idx="544">
                  <c:v>0.20000000000131024</c:v>
                </c:pt>
                <c:pt idx="545">
                  <c:v>0.19999999999171791</c:v>
                </c:pt>
                <c:pt idx="546">
                  <c:v>0.20000000001090257</c:v>
                </c:pt>
                <c:pt idx="547">
                  <c:v>0.19999999999171791</c:v>
                </c:pt>
                <c:pt idx="548">
                  <c:v>0.20000000000131024</c:v>
                </c:pt>
                <c:pt idx="549">
                  <c:v>0.20000000000131024</c:v>
                </c:pt>
                <c:pt idx="550">
                  <c:v>0.20000000000131024</c:v>
                </c:pt>
                <c:pt idx="551">
                  <c:v>0.20000000000131024</c:v>
                </c:pt>
                <c:pt idx="552">
                  <c:v>0.19999999999171791</c:v>
                </c:pt>
                <c:pt idx="553">
                  <c:v>0.20000000001090257</c:v>
                </c:pt>
                <c:pt idx="554">
                  <c:v>0.19999999999171791</c:v>
                </c:pt>
                <c:pt idx="555">
                  <c:v>0.20000000000131024</c:v>
                </c:pt>
                <c:pt idx="556">
                  <c:v>0.20000000000131024</c:v>
                </c:pt>
                <c:pt idx="557">
                  <c:v>0.20000000000131024</c:v>
                </c:pt>
                <c:pt idx="558">
                  <c:v>0.20000000000131024</c:v>
                </c:pt>
                <c:pt idx="559">
                  <c:v>0.19999999999171791</c:v>
                </c:pt>
                <c:pt idx="560">
                  <c:v>0.20000000001090257</c:v>
                </c:pt>
                <c:pt idx="561">
                  <c:v>0.19999999999171791</c:v>
                </c:pt>
                <c:pt idx="562">
                  <c:v>0.20000000000131024</c:v>
                </c:pt>
                <c:pt idx="563">
                  <c:v>0.20000000000131024</c:v>
                </c:pt>
                <c:pt idx="564">
                  <c:v>0.20000000000131024</c:v>
                </c:pt>
                <c:pt idx="565">
                  <c:v>0.20000000000131024</c:v>
                </c:pt>
                <c:pt idx="566">
                  <c:v>0.20099999999771967</c:v>
                </c:pt>
                <c:pt idx="567">
                  <c:v>0.20000000000131024</c:v>
                </c:pt>
                <c:pt idx="568">
                  <c:v>0.20000000000131024</c:v>
                </c:pt>
                <c:pt idx="569">
                  <c:v>0.19999999999171791</c:v>
                </c:pt>
                <c:pt idx="570">
                  <c:v>0.20000000001090257</c:v>
                </c:pt>
                <c:pt idx="571">
                  <c:v>0.19999999999171791</c:v>
                </c:pt>
                <c:pt idx="572">
                  <c:v>0.20000000000131024</c:v>
                </c:pt>
                <c:pt idx="573">
                  <c:v>0.20000000000131024</c:v>
                </c:pt>
                <c:pt idx="574">
                  <c:v>0.20000000000131024</c:v>
                </c:pt>
                <c:pt idx="575">
                  <c:v>0.20000000000131024</c:v>
                </c:pt>
                <c:pt idx="576">
                  <c:v>0.20000000000131024</c:v>
                </c:pt>
                <c:pt idx="577">
                  <c:v>0.20000000000131024</c:v>
                </c:pt>
                <c:pt idx="578">
                  <c:v>0.19999999999171791</c:v>
                </c:pt>
                <c:pt idx="579">
                  <c:v>0.20000000000131024</c:v>
                </c:pt>
                <c:pt idx="580">
                  <c:v>0.20000000000131024</c:v>
                </c:pt>
                <c:pt idx="581">
                  <c:v>0.20000000000131024</c:v>
                </c:pt>
                <c:pt idx="582">
                  <c:v>0.20000000000131024</c:v>
                </c:pt>
                <c:pt idx="583">
                  <c:v>0.20000000000131024</c:v>
                </c:pt>
                <c:pt idx="584">
                  <c:v>0.20000000000131024</c:v>
                </c:pt>
                <c:pt idx="585">
                  <c:v>0.19999999999171791</c:v>
                </c:pt>
                <c:pt idx="586">
                  <c:v>0.20000000000131024</c:v>
                </c:pt>
                <c:pt idx="587">
                  <c:v>0.20000000000131024</c:v>
                </c:pt>
                <c:pt idx="588">
                  <c:v>0.20000000000131024</c:v>
                </c:pt>
                <c:pt idx="589">
                  <c:v>0.20000000000131024</c:v>
                </c:pt>
                <c:pt idx="590">
                  <c:v>0.20000000000131024</c:v>
                </c:pt>
                <c:pt idx="591">
                  <c:v>0.20000000000131024</c:v>
                </c:pt>
                <c:pt idx="592">
                  <c:v>0.19999999999171791</c:v>
                </c:pt>
                <c:pt idx="593">
                  <c:v>0.20000000001090257</c:v>
                </c:pt>
                <c:pt idx="594">
                  <c:v>0.19999999999171791</c:v>
                </c:pt>
                <c:pt idx="595">
                  <c:v>0.20000000000131024</c:v>
                </c:pt>
                <c:pt idx="596">
                  <c:v>0.20000000000131024</c:v>
                </c:pt>
                <c:pt idx="597">
                  <c:v>0.20000000000131024</c:v>
                </c:pt>
                <c:pt idx="598">
                  <c:v>0.20000000000131024</c:v>
                </c:pt>
                <c:pt idx="599">
                  <c:v>0.19999999999171791</c:v>
                </c:pt>
                <c:pt idx="600">
                  <c:v>0.20000000001090257</c:v>
                </c:pt>
                <c:pt idx="601">
                  <c:v>0.19999999999171791</c:v>
                </c:pt>
                <c:pt idx="602">
                  <c:v>0.20000000000131024</c:v>
                </c:pt>
                <c:pt idx="603">
                  <c:v>0.20000000000131024</c:v>
                </c:pt>
                <c:pt idx="604">
                  <c:v>0.20000000000131024</c:v>
                </c:pt>
                <c:pt idx="605">
                  <c:v>0.20000000000131024</c:v>
                </c:pt>
                <c:pt idx="606">
                  <c:v>0.19999999999171791</c:v>
                </c:pt>
                <c:pt idx="607">
                  <c:v>0.20000000001090257</c:v>
                </c:pt>
                <c:pt idx="608">
                  <c:v>0.19999999999171791</c:v>
                </c:pt>
                <c:pt idx="609">
                  <c:v>0.20000000000131024</c:v>
                </c:pt>
                <c:pt idx="610">
                  <c:v>0.20000000000131024</c:v>
                </c:pt>
                <c:pt idx="611">
                  <c:v>0.20000000000131024</c:v>
                </c:pt>
                <c:pt idx="612">
                  <c:v>0.20000000000131024</c:v>
                </c:pt>
                <c:pt idx="613">
                  <c:v>0.19999999999171791</c:v>
                </c:pt>
                <c:pt idx="614">
                  <c:v>0.20000000001090257</c:v>
                </c:pt>
                <c:pt idx="615">
                  <c:v>0.19999999999171791</c:v>
                </c:pt>
                <c:pt idx="616">
                  <c:v>0.20000000000131024</c:v>
                </c:pt>
                <c:pt idx="617">
                  <c:v>0.201000000007312</c:v>
                </c:pt>
                <c:pt idx="618">
                  <c:v>0.19899999999530849</c:v>
                </c:pt>
                <c:pt idx="619">
                  <c:v>0.20099999999771967</c:v>
                </c:pt>
                <c:pt idx="620">
                  <c:v>0.19900000000490081</c:v>
                </c:pt>
                <c:pt idx="621">
                  <c:v>0.20000000000131024</c:v>
                </c:pt>
                <c:pt idx="622">
                  <c:v>0.20099999999771967</c:v>
                </c:pt>
                <c:pt idx="623">
                  <c:v>0.19999999999171791</c:v>
                </c:pt>
                <c:pt idx="624">
                  <c:v>0.20000000001090257</c:v>
                </c:pt>
                <c:pt idx="625">
                  <c:v>0.19999999999171791</c:v>
                </c:pt>
                <c:pt idx="626">
                  <c:v>0.20000000000131024</c:v>
                </c:pt>
                <c:pt idx="627">
                  <c:v>0.20000000000131024</c:v>
                </c:pt>
                <c:pt idx="628">
                  <c:v>0.20000000000131024</c:v>
                </c:pt>
                <c:pt idx="629">
                  <c:v>0.20000000000131024</c:v>
                </c:pt>
                <c:pt idx="630">
                  <c:v>0.20000000000131024</c:v>
                </c:pt>
                <c:pt idx="631">
                  <c:v>0.20000000000131024</c:v>
                </c:pt>
                <c:pt idx="632">
                  <c:v>0.19999999999171791</c:v>
                </c:pt>
                <c:pt idx="633">
                  <c:v>0.20000000000131024</c:v>
                </c:pt>
                <c:pt idx="634">
                  <c:v>0.20000000000131024</c:v>
                </c:pt>
                <c:pt idx="635">
                  <c:v>0.20000000000131024</c:v>
                </c:pt>
                <c:pt idx="636">
                  <c:v>0.20000000000131024</c:v>
                </c:pt>
                <c:pt idx="637">
                  <c:v>0.20000000000131024</c:v>
                </c:pt>
                <c:pt idx="638">
                  <c:v>0.20000000000131024</c:v>
                </c:pt>
                <c:pt idx="639">
                  <c:v>0.19999999999171791</c:v>
                </c:pt>
                <c:pt idx="640">
                  <c:v>0.20000000000131024</c:v>
                </c:pt>
                <c:pt idx="641">
                  <c:v>0.20000000000131024</c:v>
                </c:pt>
                <c:pt idx="642">
                  <c:v>0.20000000000131024</c:v>
                </c:pt>
                <c:pt idx="643">
                  <c:v>0.20000000000131024</c:v>
                </c:pt>
                <c:pt idx="644">
                  <c:v>0.20000000000131024</c:v>
                </c:pt>
                <c:pt idx="645">
                  <c:v>0.20000000000131024</c:v>
                </c:pt>
                <c:pt idx="646">
                  <c:v>0.19999999999171791</c:v>
                </c:pt>
                <c:pt idx="647">
                  <c:v>0.20000000001090257</c:v>
                </c:pt>
                <c:pt idx="648">
                  <c:v>0.19999999999171791</c:v>
                </c:pt>
                <c:pt idx="649">
                  <c:v>0.20000000000131024</c:v>
                </c:pt>
                <c:pt idx="650">
                  <c:v>0.20000000000131024</c:v>
                </c:pt>
                <c:pt idx="651">
                  <c:v>0.20000000000131024</c:v>
                </c:pt>
                <c:pt idx="652">
                  <c:v>0.20000000000131024</c:v>
                </c:pt>
                <c:pt idx="653">
                  <c:v>0.19999999999171791</c:v>
                </c:pt>
                <c:pt idx="654">
                  <c:v>0.20000000001090257</c:v>
                </c:pt>
                <c:pt idx="655">
                  <c:v>0.19999999999171791</c:v>
                </c:pt>
                <c:pt idx="656">
                  <c:v>0.20000000000131024</c:v>
                </c:pt>
                <c:pt idx="657">
                  <c:v>0.20000000000131024</c:v>
                </c:pt>
                <c:pt idx="658">
                  <c:v>0.20000000000131024</c:v>
                </c:pt>
                <c:pt idx="659">
                  <c:v>0.20000000000131024</c:v>
                </c:pt>
                <c:pt idx="660">
                  <c:v>0.19999999999171791</c:v>
                </c:pt>
                <c:pt idx="661">
                  <c:v>0.20000000001090257</c:v>
                </c:pt>
                <c:pt idx="662">
                  <c:v>0.19999999999171791</c:v>
                </c:pt>
                <c:pt idx="663">
                  <c:v>0.20000000000131024</c:v>
                </c:pt>
                <c:pt idx="664">
                  <c:v>0.20000000000131024</c:v>
                </c:pt>
                <c:pt idx="665">
                  <c:v>0.20000000000131024</c:v>
                </c:pt>
                <c:pt idx="666">
                  <c:v>0.20000000000131024</c:v>
                </c:pt>
                <c:pt idx="667">
                  <c:v>0.19999999999171791</c:v>
                </c:pt>
                <c:pt idx="668">
                  <c:v>0.20000000001090257</c:v>
                </c:pt>
                <c:pt idx="669">
                  <c:v>0.19999999999171791</c:v>
                </c:pt>
                <c:pt idx="670">
                  <c:v>0.20000000000131024</c:v>
                </c:pt>
                <c:pt idx="671">
                  <c:v>0.20000000000131024</c:v>
                </c:pt>
                <c:pt idx="672">
                  <c:v>0.20000000000131024</c:v>
                </c:pt>
                <c:pt idx="673">
                  <c:v>0.20099999999771967</c:v>
                </c:pt>
                <c:pt idx="674">
                  <c:v>0.19900000000490081</c:v>
                </c:pt>
                <c:pt idx="675">
                  <c:v>0.20000000000131024</c:v>
                </c:pt>
                <c:pt idx="676">
                  <c:v>0.20099999999771967</c:v>
                </c:pt>
                <c:pt idx="677">
                  <c:v>0.19999999999171791</c:v>
                </c:pt>
                <c:pt idx="678">
                  <c:v>0.20000000001090257</c:v>
                </c:pt>
                <c:pt idx="679">
                  <c:v>0.19999999999171791</c:v>
                </c:pt>
                <c:pt idx="680">
                  <c:v>0.20000000000131024</c:v>
                </c:pt>
                <c:pt idx="681">
                  <c:v>0.20000000000131024</c:v>
                </c:pt>
                <c:pt idx="682">
                  <c:v>0.20000000000131024</c:v>
                </c:pt>
                <c:pt idx="683">
                  <c:v>0.20000000000131024</c:v>
                </c:pt>
                <c:pt idx="684">
                  <c:v>0.20000000000131024</c:v>
                </c:pt>
                <c:pt idx="685">
                  <c:v>0.20000000000131024</c:v>
                </c:pt>
                <c:pt idx="686">
                  <c:v>0.19999999999171791</c:v>
                </c:pt>
                <c:pt idx="687">
                  <c:v>0.20000000000131024</c:v>
                </c:pt>
                <c:pt idx="688">
                  <c:v>0.20000000000131024</c:v>
                </c:pt>
                <c:pt idx="689">
                  <c:v>0.20000000000131024</c:v>
                </c:pt>
                <c:pt idx="690">
                  <c:v>0.20000000000131024</c:v>
                </c:pt>
                <c:pt idx="691">
                  <c:v>0.20000000000131024</c:v>
                </c:pt>
                <c:pt idx="692">
                  <c:v>0.20000000000131024</c:v>
                </c:pt>
                <c:pt idx="693">
                  <c:v>0.19999999999171791</c:v>
                </c:pt>
                <c:pt idx="694">
                  <c:v>0.20000000000131024</c:v>
                </c:pt>
                <c:pt idx="695">
                  <c:v>0.20000000000131024</c:v>
                </c:pt>
                <c:pt idx="696">
                  <c:v>0.20000000000131024</c:v>
                </c:pt>
                <c:pt idx="697">
                  <c:v>0.20000000000131024</c:v>
                </c:pt>
                <c:pt idx="698">
                  <c:v>0.20000000000131024</c:v>
                </c:pt>
                <c:pt idx="699">
                  <c:v>0.20000000000131024</c:v>
                </c:pt>
                <c:pt idx="700">
                  <c:v>0.19999999999171791</c:v>
                </c:pt>
                <c:pt idx="701">
                  <c:v>0.20000000001090257</c:v>
                </c:pt>
                <c:pt idx="702">
                  <c:v>0.19999999999171791</c:v>
                </c:pt>
                <c:pt idx="703">
                  <c:v>0.20000000000131024</c:v>
                </c:pt>
                <c:pt idx="704">
                  <c:v>0.20000000000131024</c:v>
                </c:pt>
                <c:pt idx="705">
                  <c:v>0.20000000000131024</c:v>
                </c:pt>
                <c:pt idx="706">
                  <c:v>0.20000000000131024</c:v>
                </c:pt>
                <c:pt idx="707">
                  <c:v>0.19999999999171791</c:v>
                </c:pt>
                <c:pt idx="708">
                  <c:v>0.20000000001090257</c:v>
                </c:pt>
                <c:pt idx="709">
                  <c:v>0.19999999999171791</c:v>
                </c:pt>
                <c:pt idx="710">
                  <c:v>0.20000000000131024</c:v>
                </c:pt>
                <c:pt idx="711">
                  <c:v>0.20000000000131024</c:v>
                </c:pt>
                <c:pt idx="712">
                  <c:v>0.20000000000131024</c:v>
                </c:pt>
                <c:pt idx="713">
                  <c:v>0.20000000000131024</c:v>
                </c:pt>
                <c:pt idx="714">
                  <c:v>0.19999999999171791</c:v>
                </c:pt>
                <c:pt idx="715">
                  <c:v>0.20000000001090257</c:v>
                </c:pt>
                <c:pt idx="716">
                  <c:v>0.19999999999171791</c:v>
                </c:pt>
                <c:pt idx="717">
                  <c:v>0.20000000000131024</c:v>
                </c:pt>
                <c:pt idx="718">
                  <c:v>0.20000000000131024</c:v>
                </c:pt>
                <c:pt idx="719">
                  <c:v>0.20000000000131024</c:v>
                </c:pt>
                <c:pt idx="720">
                  <c:v>0.20000000000131024</c:v>
                </c:pt>
                <c:pt idx="721">
                  <c:v>0.20099999999771967</c:v>
                </c:pt>
                <c:pt idx="722">
                  <c:v>0.19900000000490081</c:v>
                </c:pt>
                <c:pt idx="723">
                  <c:v>0.19999999999171791</c:v>
                </c:pt>
                <c:pt idx="724">
                  <c:v>0.20000000000131024</c:v>
                </c:pt>
                <c:pt idx="725">
                  <c:v>0.20000000000131024</c:v>
                </c:pt>
                <c:pt idx="726">
                  <c:v>0.20099999999771967</c:v>
                </c:pt>
                <c:pt idx="727">
                  <c:v>0.19900000000490081</c:v>
                </c:pt>
                <c:pt idx="728">
                  <c:v>0.20000000000131024</c:v>
                </c:pt>
                <c:pt idx="729">
                  <c:v>0.20000000000131024</c:v>
                </c:pt>
                <c:pt idx="730">
                  <c:v>0.19999999999171791</c:v>
                </c:pt>
                <c:pt idx="731">
                  <c:v>0.20099999999771967</c:v>
                </c:pt>
                <c:pt idx="732">
                  <c:v>0.20000000001090257</c:v>
                </c:pt>
                <c:pt idx="733">
                  <c:v>0.19999999999171791</c:v>
                </c:pt>
                <c:pt idx="734">
                  <c:v>0.20000000000131024</c:v>
                </c:pt>
                <c:pt idx="735">
                  <c:v>0.20000000000131024</c:v>
                </c:pt>
                <c:pt idx="736">
                  <c:v>0.20000000000131024</c:v>
                </c:pt>
                <c:pt idx="737">
                  <c:v>0.20000000000131024</c:v>
                </c:pt>
                <c:pt idx="738">
                  <c:v>0.20000000000131024</c:v>
                </c:pt>
                <c:pt idx="739">
                  <c:v>0.20000000000131024</c:v>
                </c:pt>
                <c:pt idx="740">
                  <c:v>0.19999999999171791</c:v>
                </c:pt>
                <c:pt idx="741">
                  <c:v>0.20000000000131024</c:v>
                </c:pt>
                <c:pt idx="742">
                  <c:v>0.20000000000131024</c:v>
                </c:pt>
                <c:pt idx="743">
                  <c:v>0.20000000000131024</c:v>
                </c:pt>
                <c:pt idx="744">
                  <c:v>0.20000000000131024</c:v>
                </c:pt>
                <c:pt idx="745">
                  <c:v>0.20000000000131024</c:v>
                </c:pt>
                <c:pt idx="746">
                  <c:v>0.20000000000131024</c:v>
                </c:pt>
                <c:pt idx="747">
                  <c:v>0.19999999999171791</c:v>
                </c:pt>
                <c:pt idx="748">
                  <c:v>0.20000000000131024</c:v>
                </c:pt>
                <c:pt idx="749">
                  <c:v>0.20000000000131024</c:v>
                </c:pt>
                <c:pt idx="750">
                  <c:v>0.20000000000131024</c:v>
                </c:pt>
                <c:pt idx="751">
                  <c:v>0.20000000000131024</c:v>
                </c:pt>
                <c:pt idx="752">
                  <c:v>0.20000000000131024</c:v>
                </c:pt>
                <c:pt idx="753">
                  <c:v>0.20000000000131024</c:v>
                </c:pt>
                <c:pt idx="754">
                  <c:v>0.19999999999171791</c:v>
                </c:pt>
                <c:pt idx="755">
                  <c:v>0.20000000001090257</c:v>
                </c:pt>
                <c:pt idx="756">
                  <c:v>0.19999999999171791</c:v>
                </c:pt>
                <c:pt idx="757">
                  <c:v>0.20000000000131024</c:v>
                </c:pt>
                <c:pt idx="758">
                  <c:v>0.20000000000131024</c:v>
                </c:pt>
                <c:pt idx="759">
                  <c:v>0.20000000000131024</c:v>
                </c:pt>
                <c:pt idx="760">
                  <c:v>0.20000000000131024</c:v>
                </c:pt>
                <c:pt idx="761">
                  <c:v>0.19999999999171791</c:v>
                </c:pt>
                <c:pt idx="762">
                  <c:v>0.201000000007312</c:v>
                </c:pt>
                <c:pt idx="763">
                  <c:v>0.19899999999530849</c:v>
                </c:pt>
                <c:pt idx="764">
                  <c:v>0.20000000000131024</c:v>
                </c:pt>
                <c:pt idx="765">
                  <c:v>0.20000000000131024</c:v>
                </c:pt>
                <c:pt idx="766">
                  <c:v>0.20000000000131024</c:v>
                </c:pt>
                <c:pt idx="767">
                  <c:v>0.20000000000131024</c:v>
                </c:pt>
                <c:pt idx="768">
                  <c:v>0.19999999999171791</c:v>
                </c:pt>
                <c:pt idx="769">
                  <c:v>0.20000000001090257</c:v>
                </c:pt>
                <c:pt idx="770">
                  <c:v>0.19999999999171791</c:v>
                </c:pt>
                <c:pt idx="771">
                  <c:v>0.20000000000131024</c:v>
                </c:pt>
                <c:pt idx="772">
                  <c:v>0.20000000000131024</c:v>
                </c:pt>
                <c:pt idx="773">
                  <c:v>0.20000000000131024</c:v>
                </c:pt>
                <c:pt idx="774">
                  <c:v>0.20000000000131024</c:v>
                </c:pt>
                <c:pt idx="775">
                  <c:v>0.20099999999771967</c:v>
                </c:pt>
                <c:pt idx="776">
                  <c:v>0.19900000000490081</c:v>
                </c:pt>
                <c:pt idx="777">
                  <c:v>0.20099999999771967</c:v>
                </c:pt>
                <c:pt idx="778">
                  <c:v>0.19999999999171791</c:v>
                </c:pt>
                <c:pt idx="779">
                  <c:v>0.20000000001090257</c:v>
                </c:pt>
                <c:pt idx="780">
                  <c:v>0.19999999999171791</c:v>
                </c:pt>
                <c:pt idx="781">
                  <c:v>0.20000000000131024</c:v>
                </c:pt>
                <c:pt idx="782">
                  <c:v>0.19900000000490081</c:v>
                </c:pt>
                <c:pt idx="783">
                  <c:v>0.20099999999771967</c:v>
                </c:pt>
                <c:pt idx="784">
                  <c:v>0.20000000000131024</c:v>
                </c:pt>
                <c:pt idx="785">
                  <c:v>0.19899999999530849</c:v>
                </c:pt>
                <c:pt idx="786">
                  <c:v>0.201000000007312</c:v>
                </c:pt>
                <c:pt idx="787">
                  <c:v>0.19999999999171791</c:v>
                </c:pt>
                <c:pt idx="788">
                  <c:v>0.20000000000131024</c:v>
                </c:pt>
                <c:pt idx="789">
                  <c:v>0.20000000000131024</c:v>
                </c:pt>
                <c:pt idx="790">
                  <c:v>0.20000000000131024</c:v>
                </c:pt>
                <c:pt idx="791">
                  <c:v>0.20000000000131024</c:v>
                </c:pt>
                <c:pt idx="792">
                  <c:v>0.20000000000131024</c:v>
                </c:pt>
                <c:pt idx="793">
                  <c:v>0.20000000000131024</c:v>
                </c:pt>
                <c:pt idx="794">
                  <c:v>0.19999999999171791</c:v>
                </c:pt>
                <c:pt idx="795">
                  <c:v>0.20000000000131024</c:v>
                </c:pt>
                <c:pt idx="796">
                  <c:v>0.20000000000131024</c:v>
                </c:pt>
                <c:pt idx="797">
                  <c:v>0.20000000000131024</c:v>
                </c:pt>
                <c:pt idx="798">
                  <c:v>0.20000000000131024</c:v>
                </c:pt>
                <c:pt idx="799">
                  <c:v>0.20000000000131024</c:v>
                </c:pt>
                <c:pt idx="800">
                  <c:v>0.20000000000131024</c:v>
                </c:pt>
                <c:pt idx="801">
                  <c:v>0.19999999999171791</c:v>
                </c:pt>
                <c:pt idx="802">
                  <c:v>0.20000000000131024</c:v>
                </c:pt>
                <c:pt idx="803">
                  <c:v>0.20000000000131024</c:v>
                </c:pt>
                <c:pt idx="804">
                  <c:v>0.20000000000131024</c:v>
                </c:pt>
                <c:pt idx="805">
                  <c:v>0.20000000000131024</c:v>
                </c:pt>
                <c:pt idx="806">
                  <c:v>0.20000000000131024</c:v>
                </c:pt>
                <c:pt idx="807">
                  <c:v>0.20000000000131024</c:v>
                </c:pt>
                <c:pt idx="808">
                  <c:v>0.19999999999171791</c:v>
                </c:pt>
                <c:pt idx="809">
                  <c:v>0.20000000001090257</c:v>
                </c:pt>
                <c:pt idx="810">
                  <c:v>0.19999999999171791</c:v>
                </c:pt>
                <c:pt idx="811">
                  <c:v>0.20000000000131024</c:v>
                </c:pt>
                <c:pt idx="812">
                  <c:v>0.20000000000131024</c:v>
                </c:pt>
                <c:pt idx="813">
                  <c:v>0.20000000000131024</c:v>
                </c:pt>
                <c:pt idx="814">
                  <c:v>0.20000000000131024</c:v>
                </c:pt>
                <c:pt idx="815">
                  <c:v>0.19999999999171791</c:v>
                </c:pt>
                <c:pt idx="816">
                  <c:v>0.20000000001090257</c:v>
                </c:pt>
                <c:pt idx="817">
                  <c:v>0.19999999999171791</c:v>
                </c:pt>
                <c:pt idx="818">
                  <c:v>0.20000000000131024</c:v>
                </c:pt>
                <c:pt idx="819">
                  <c:v>0.20000000000131024</c:v>
                </c:pt>
                <c:pt idx="820">
                  <c:v>0.20000000000131024</c:v>
                </c:pt>
                <c:pt idx="821">
                  <c:v>0.20000000000131024</c:v>
                </c:pt>
                <c:pt idx="822">
                  <c:v>0.19999999999171791</c:v>
                </c:pt>
                <c:pt idx="823">
                  <c:v>0.20000000001090257</c:v>
                </c:pt>
                <c:pt idx="824">
                  <c:v>0.19999999999171791</c:v>
                </c:pt>
                <c:pt idx="825">
                  <c:v>0.20000000000131024</c:v>
                </c:pt>
                <c:pt idx="826">
                  <c:v>0.20000000000131024</c:v>
                </c:pt>
                <c:pt idx="827">
                  <c:v>0.20000000000131024</c:v>
                </c:pt>
                <c:pt idx="828">
                  <c:v>0.20000000000131024</c:v>
                </c:pt>
                <c:pt idx="829">
                  <c:v>0.19999999999171791</c:v>
                </c:pt>
                <c:pt idx="830">
                  <c:v>0.20000000001090257</c:v>
                </c:pt>
                <c:pt idx="831">
                  <c:v>0.19999999999171791</c:v>
                </c:pt>
                <c:pt idx="832">
                  <c:v>0.20099999999771967</c:v>
                </c:pt>
                <c:pt idx="833">
                  <c:v>0.19900000000490081</c:v>
                </c:pt>
                <c:pt idx="834">
                  <c:v>0.20099999999771967</c:v>
                </c:pt>
                <c:pt idx="835">
                  <c:v>0.19900000000490081</c:v>
                </c:pt>
                <c:pt idx="836">
                  <c:v>0.20099999999771967</c:v>
                </c:pt>
                <c:pt idx="837">
                  <c:v>0.20000000000131024</c:v>
                </c:pt>
                <c:pt idx="838">
                  <c:v>0.19899999999530849</c:v>
                </c:pt>
                <c:pt idx="839">
                  <c:v>0.20000000000131024</c:v>
                </c:pt>
                <c:pt idx="840">
                  <c:v>0.201000000007312</c:v>
                </c:pt>
                <c:pt idx="841">
                  <c:v>0.19999999999171791</c:v>
                </c:pt>
                <c:pt idx="842">
                  <c:v>0.20000000000131024</c:v>
                </c:pt>
                <c:pt idx="843">
                  <c:v>0.20000000000131024</c:v>
                </c:pt>
                <c:pt idx="844">
                  <c:v>0.20000000000131024</c:v>
                </c:pt>
                <c:pt idx="845">
                  <c:v>0.20000000000131024</c:v>
                </c:pt>
                <c:pt idx="846">
                  <c:v>0.20000000000131024</c:v>
                </c:pt>
                <c:pt idx="847">
                  <c:v>0.20000000000131024</c:v>
                </c:pt>
                <c:pt idx="848">
                  <c:v>0.19999999999171791</c:v>
                </c:pt>
                <c:pt idx="849">
                  <c:v>0.20000000000131024</c:v>
                </c:pt>
                <c:pt idx="850">
                  <c:v>0.20000000000131024</c:v>
                </c:pt>
                <c:pt idx="851">
                  <c:v>0.20000000000131024</c:v>
                </c:pt>
                <c:pt idx="852">
                  <c:v>0.20000000000131024</c:v>
                </c:pt>
                <c:pt idx="853">
                  <c:v>0.20000000000131024</c:v>
                </c:pt>
                <c:pt idx="854">
                  <c:v>0.20000000000131024</c:v>
                </c:pt>
                <c:pt idx="855">
                  <c:v>0.19999999999171791</c:v>
                </c:pt>
                <c:pt idx="856">
                  <c:v>0.20000000000131024</c:v>
                </c:pt>
                <c:pt idx="857">
                  <c:v>0.20000000000131024</c:v>
                </c:pt>
                <c:pt idx="858">
                  <c:v>0.20000000000131024</c:v>
                </c:pt>
                <c:pt idx="859">
                  <c:v>0.20000000000131024</c:v>
                </c:pt>
                <c:pt idx="860">
                  <c:v>0.20000000000131024</c:v>
                </c:pt>
                <c:pt idx="861">
                  <c:v>0.20000000000131024</c:v>
                </c:pt>
                <c:pt idx="862">
                  <c:v>0.19999999999171791</c:v>
                </c:pt>
                <c:pt idx="863">
                  <c:v>0.20000000001090257</c:v>
                </c:pt>
                <c:pt idx="864">
                  <c:v>0.19999999999171791</c:v>
                </c:pt>
                <c:pt idx="865">
                  <c:v>0.20000000000131024</c:v>
                </c:pt>
                <c:pt idx="866">
                  <c:v>0.20000000000131024</c:v>
                </c:pt>
                <c:pt idx="867">
                  <c:v>0.20000000000131024</c:v>
                </c:pt>
                <c:pt idx="868">
                  <c:v>0.20000000000131024</c:v>
                </c:pt>
                <c:pt idx="869">
                  <c:v>0.19999999999171791</c:v>
                </c:pt>
                <c:pt idx="870">
                  <c:v>0.20000000001090257</c:v>
                </c:pt>
                <c:pt idx="871">
                  <c:v>0.19999999999171791</c:v>
                </c:pt>
                <c:pt idx="872">
                  <c:v>0.20000000000131024</c:v>
                </c:pt>
                <c:pt idx="873">
                  <c:v>0.20000000000131024</c:v>
                </c:pt>
                <c:pt idx="874">
                  <c:v>0.20000000000131024</c:v>
                </c:pt>
                <c:pt idx="875">
                  <c:v>0.20000000000131024</c:v>
                </c:pt>
                <c:pt idx="876">
                  <c:v>0.19999999999171791</c:v>
                </c:pt>
                <c:pt idx="877">
                  <c:v>0.20000000001090257</c:v>
                </c:pt>
                <c:pt idx="878">
                  <c:v>0.19999999999171791</c:v>
                </c:pt>
                <c:pt idx="879">
                  <c:v>0.20000000000131024</c:v>
                </c:pt>
                <c:pt idx="880">
                  <c:v>0.20000000000131024</c:v>
                </c:pt>
                <c:pt idx="881">
                  <c:v>0.20000000000131024</c:v>
                </c:pt>
                <c:pt idx="882">
                  <c:v>0.20000000000131024</c:v>
                </c:pt>
                <c:pt idx="883">
                  <c:v>0.19999999999171791</c:v>
                </c:pt>
                <c:pt idx="884">
                  <c:v>0.20000000001090257</c:v>
                </c:pt>
                <c:pt idx="885">
                  <c:v>0.19999999999171791</c:v>
                </c:pt>
                <c:pt idx="886">
                  <c:v>0.20000000000131024</c:v>
                </c:pt>
                <c:pt idx="887">
                  <c:v>0.20000000000131024</c:v>
                </c:pt>
                <c:pt idx="888">
                  <c:v>0.20000000000131024</c:v>
                </c:pt>
                <c:pt idx="889">
                  <c:v>0.20000000000131024</c:v>
                </c:pt>
                <c:pt idx="890">
                  <c:v>0.19999999999171791</c:v>
                </c:pt>
                <c:pt idx="891">
                  <c:v>0.20000000001090257</c:v>
                </c:pt>
                <c:pt idx="892">
                  <c:v>0.19999999999171791</c:v>
                </c:pt>
                <c:pt idx="893">
                  <c:v>0.20000000000131024</c:v>
                </c:pt>
                <c:pt idx="894">
                  <c:v>0.201000000007312</c:v>
                </c:pt>
                <c:pt idx="895">
                  <c:v>0.19999999999171791</c:v>
                </c:pt>
                <c:pt idx="896">
                  <c:v>0.20000000000131024</c:v>
                </c:pt>
                <c:pt idx="897">
                  <c:v>0.20000000000131024</c:v>
                </c:pt>
                <c:pt idx="898">
                  <c:v>0.20000000000131024</c:v>
                </c:pt>
                <c:pt idx="899">
                  <c:v>0.20000000000131024</c:v>
                </c:pt>
                <c:pt idx="900">
                  <c:v>0.20000000000131024</c:v>
                </c:pt>
                <c:pt idx="901">
                  <c:v>0.20000000000131024</c:v>
                </c:pt>
                <c:pt idx="902">
                  <c:v>0.19999999999171791</c:v>
                </c:pt>
                <c:pt idx="903">
                  <c:v>0.20000000000131024</c:v>
                </c:pt>
                <c:pt idx="904">
                  <c:v>0.20000000000131024</c:v>
                </c:pt>
                <c:pt idx="905">
                  <c:v>0.20000000000131024</c:v>
                </c:pt>
                <c:pt idx="906">
                  <c:v>0.20000000000131024</c:v>
                </c:pt>
                <c:pt idx="907">
                  <c:v>0.20000000000131024</c:v>
                </c:pt>
                <c:pt idx="908">
                  <c:v>0.20000000000131024</c:v>
                </c:pt>
                <c:pt idx="909">
                  <c:v>0.19999999999171791</c:v>
                </c:pt>
                <c:pt idx="910">
                  <c:v>0.20000000000131024</c:v>
                </c:pt>
                <c:pt idx="911">
                  <c:v>0.20000000000131024</c:v>
                </c:pt>
                <c:pt idx="912">
                  <c:v>0.20000000000131024</c:v>
                </c:pt>
                <c:pt idx="913">
                  <c:v>0.20000000000131024</c:v>
                </c:pt>
                <c:pt idx="914">
                  <c:v>0.20000000000131024</c:v>
                </c:pt>
                <c:pt idx="915">
                  <c:v>0.20000000000131024</c:v>
                </c:pt>
                <c:pt idx="916">
                  <c:v>0.19999999999171791</c:v>
                </c:pt>
                <c:pt idx="917">
                  <c:v>0.20000000001090257</c:v>
                </c:pt>
                <c:pt idx="918">
                  <c:v>0.19999999999171791</c:v>
                </c:pt>
                <c:pt idx="919">
                  <c:v>0.20000000000131024</c:v>
                </c:pt>
                <c:pt idx="920">
                  <c:v>0.20000000000131024</c:v>
                </c:pt>
                <c:pt idx="921">
                  <c:v>0.20000000000131024</c:v>
                </c:pt>
                <c:pt idx="922">
                  <c:v>0.20000000000131024</c:v>
                </c:pt>
                <c:pt idx="923">
                  <c:v>0.19999999999171791</c:v>
                </c:pt>
                <c:pt idx="924">
                  <c:v>0.20000000001090257</c:v>
                </c:pt>
                <c:pt idx="925">
                  <c:v>0.19999999999171791</c:v>
                </c:pt>
                <c:pt idx="926">
                  <c:v>0.20000000000131024</c:v>
                </c:pt>
                <c:pt idx="927">
                  <c:v>0.20000000000131024</c:v>
                </c:pt>
                <c:pt idx="928">
                  <c:v>0.20000000000131024</c:v>
                </c:pt>
                <c:pt idx="929">
                  <c:v>0.20000000000131024</c:v>
                </c:pt>
                <c:pt idx="930">
                  <c:v>0.19999999999171791</c:v>
                </c:pt>
                <c:pt idx="931">
                  <c:v>0.20000000001090257</c:v>
                </c:pt>
                <c:pt idx="932">
                  <c:v>0.19999999999171791</c:v>
                </c:pt>
                <c:pt idx="933">
                  <c:v>0.20000000000131024</c:v>
                </c:pt>
                <c:pt idx="934">
                  <c:v>0.20000000000131024</c:v>
                </c:pt>
                <c:pt idx="935">
                  <c:v>0.20000000000131024</c:v>
                </c:pt>
                <c:pt idx="936">
                  <c:v>0.20000000000131024</c:v>
                </c:pt>
                <c:pt idx="937">
                  <c:v>0.19999999999171791</c:v>
                </c:pt>
                <c:pt idx="938">
                  <c:v>0.20000000001090257</c:v>
                </c:pt>
                <c:pt idx="939">
                  <c:v>0.19999999999171791</c:v>
                </c:pt>
                <c:pt idx="940">
                  <c:v>0.20099999999771967</c:v>
                </c:pt>
                <c:pt idx="941">
                  <c:v>0.19900000000490081</c:v>
                </c:pt>
                <c:pt idx="942">
                  <c:v>0.20000000000131024</c:v>
                </c:pt>
                <c:pt idx="943">
                  <c:v>0.20000000000131024</c:v>
                </c:pt>
                <c:pt idx="944">
                  <c:v>0.20099999999771967</c:v>
                </c:pt>
                <c:pt idx="945">
                  <c:v>0.20000000000131024</c:v>
                </c:pt>
                <c:pt idx="946">
                  <c:v>0.20000000000131024</c:v>
                </c:pt>
                <c:pt idx="947">
                  <c:v>0.19999999999171791</c:v>
                </c:pt>
                <c:pt idx="948">
                  <c:v>0.20000000001090257</c:v>
                </c:pt>
                <c:pt idx="949">
                  <c:v>0.19999999999171791</c:v>
                </c:pt>
                <c:pt idx="950">
                  <c:v>0.20000000000131024</c:v>
                </c:pt>
                <c:pt idx="951">
                  <c:v>0.20000000000131024</c:v>
                </c:pt>
                <c:pt idx="952">
                  <c:v>0.20000000000131024</c:v>
                </c:pt>
                <c:pt idx="953">
                  <c:v>0.20000000000131024</c:v>
                </c:pt>
                <c:pt idx="954">
                  <c:v>0.20000000000131024</c:v>
                </c:pt>
                <c:pt idx="955">
                  <c:v>0.20000000000131024</c:v>
                </c:pt>
                <c:pt idx="956">
                  <c:v>0.19999999999171791</c:v>
                </c:pt>
                <c:pt idx="957">
                  <c:v>0.20000000000131024</c:v>
                </c:pt>
                <c:pt idx="958">
                  <c:v>0.20000000000131024</c:v>
                </c:pt>
                <c:pt idx="959">
                  <c:v>0.20000000000131024</c:v>
                </c:pt>
                <c:pt idx="960">
                  <c:v>0.20000000000131024</c:v>
                </c:pt>
                <c:pt idx="961">
                  <c:v>0.20000000000131024</c:v>
                </c:pt>
                <c:pt idx="962">
                  <c:v>0.20000000000131024</c:v>
                </c:pt>
                <c:pt idx="963">
                  <c:v>0.19999999999171791</c:v>
                </c:pt>
                <c:pt idx="964">
                  <c:v>0.20000000000131024</c:v>
                </c:pt>
                <c:pt idx="965">
                  <c:v>0.20000000000131024</c:v>
                </c:pt>
                <c:pt idx="966">
                  <c:v>0.20000000000131024</c:v>
                </c:pt>
                <c:pt idx="967">
                  <c:v>0.20000000000131024</c:v>
                </c:pt>
                <c:pt idx="968">
                  <c:v>0.20000000000131024</c:v>
                </c:pt>
                <c:pt idx="969">
                  <c:v>0.20000000000131024</c:v>
                </c:pt>
                <c:pt idx="970">
                  <c:v>0.19999999999171791</c:v>
                </c:pt>
                <c:pt idx="971">
                  <c:v>0.20000000001090257</c:v>
                </c:pt>
                <c:pt idx="972">
                  <c:v>0.19999999999171791</c:v>
                </c:pt>
                <c:pt idx="973">
                  <c:v>0.20000000000131024</c:v>
                </c:pt>
                <c:pt idx="974">
                  <c:v>0.20000000000131024</c:v>
                </c:pt>
                <c:pt idx="975">
                  <c:v>0.20000000000131024</c:v>
                </c:pt>
                <c:pt idx="976">
                  <c:v>0.20000000000131024</c:v>
                </c:pt>
                <c:pt idx="977">
                  <c:v>0.19999999999171791</c:v>
                </c:pt>
                <c:pt idx="978">
                  <c:v>0.20000000001090257</c:v>
                </c:pt>
                <c:pt idx="979">
                  <c:v>0.19999999999171791</c:v>
                </c:pt>
                <c:pt idx="980">
                  <c:v>0.20000000000131024</c:v>
                </c:pt>
                <c:pt idx="981">
                  <c:v>0.20000000000131024</c:v>
                </c:pt>
                <c:pt idx="982">
                  <c:v>0.20000000000131024</c:v>
                </c:pt>
                <c:pt idx="983">
                  <c:v>0.20000000000131024</c:v>
                </c:pt>
                <c:pt idx="984">
                  <c:v>0.20099999999771967</c:v>
                </c:pt>
                <c:pt idx="985">
                  <c:v>0.19900000000490081</c:v>
                </c:pt>
                <c:pt idx="986">
                  <c:v>0.20099999999771967</c:v>
                </c:pt>
                <c:pt idx="987">
                  <c:v>0.19999999999171791</c:v>
                </c:pt>
                <c:pt idx="988">
                  <c:v>0.19900000000490081</c:v>
                </c:pt>
                <c:pt idx="989">
                  <c:v>0.20000000000131024</c:v>
                </c:pt>
                <c:pt idx="990">
                  <c:v>0.20000000000131024</c:v>
                </c:pt>
                <c:pt idx="991">
                  <c:v>0.19999999999171791</c:v>
                </c:pt>
                <c:pt idx="992">
                  <c:v>0.20000000001090257</c:v>
                </c:pt>
                <c:pt idx="993">
                  <c:v>0.19999999999171791</c:v>
                </c:pt>
                <c:pt idx="994">
                  <c:v>0.20000000000131024</c:v>
                </c:pt>
                <c:pt idx="995">
                  <c:v>0.20000000000131024</c:v>
                </c:pt>
                <c:pt idx="996">
                  <c:v>0.20099999999771967</c:v>
                </c:pt>
                <c:pt idx="997">
                  <c:v>0.20000000000131024</c:v>
                </c:pt>
                <c:pt idx="998">
                  <c:v>0.19899999999530849</c:v>
                </c:pt>
              </c:numCache>
            </c:numRef>
          </c:yVal>
          <c:smooth val="0"/>
          <c:extLst>
            <c:ext xmlns:c16="http://schemas.microsoft.com/office/drawing/2014/chart" uri="{C3380CC4-5D6E-409C-BE32-E72D297353CC}">
              <c16:uniqueId val="{00000000-F0A1-46E8-878E-FAA667F155A5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axId val="2098253391"/>
        <c:axId val="2098247983"/>
      </c:scatterChart>
      <c:valAx>
        <c:axId val="2098253391"/>
        <c:scaling>
          <c:orientation val="minMax"/>
          <c:max val="1200"/>
        </c:scaling>
        <c:delete val="0"/>
        <c:axPos val="b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majorTickMark val="none"/>
        <c:minorTickMark val="none"/>
        <c:tickLblPos val="nextTo"/>
        <c:spPr>
          <a:noFill/>
          <a:ln w="9525" cap="flat" cmpd="sng" algn="ctr">
            <a:solidFill>
              <a:schemeClr val="tx1">
                <a:lumMod val="25000"/>
                <a:lumOff val="7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900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fr-FR"/>
          </a:p>
        </c:txPr>
        <c:crossAx val="2098247983"/>
        <c:crosses val="autoZero"/>
        <c:crossBetween val="midCat"/>
      </c:valAx>
      <c:valAx>
        <c:axId val="2098247983"/>
        <c:scaling>
          <c:orientation val="minMax"/>
          <c:max val="0.22000000000000003"/>
          <c:min val="0.18000000000000002"/>
        </c:scaling>
        <c:delete val="0"/>
        <c:axPos val="l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title>
          <c:tx>
            <c:rich>
              <a:bodyPr rot="-5400000" spcFirstLastPara="1" vertOverflow="ellipsis" vert="horz" wrap="square" anchor="ctr" anchorCtr="1"/>
              <a:lstStyle/>
              <a:p>
                <a:pPr>
                  <a:defRPr sz="1000" b="0" i="0" u="none" strike="noStrike" kern="1200" baseline="0">
                    <a:solidFill>
                      <a:schemeClr val="tx1">
                        <a:lumMod val="65000"/>
                        <a:lumOff val="3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r>
                  <a:rPr lang="fr-FR" sz="1200" b="0" i="0" baseline="0" dirty="0">
                    <a:effectLst/>
                  </a:rPr>
                  <a:t>Ecart de temps entre 2 poses (s)</a:t>
                </a:r>
                <a:endParaRPr lang="fr-FR" sz="700" dirty="0">
                  <a:effectLst/>
                </a:endParaRPr>
              </a:p>
            </c:rich>
          </c:tx>
          <c:layout/>
          <c:overlay val="0"/>
          <c:spPr>
            <a:noFill/>
            <a:ln>
              <a:noFill/>
            </a:ln>
            <a:effectLst/>
          </c:spPr>
          <c:txPr>
            <a:bodyPr rot="-5400000" spcFirstLastPara="1" vertOverflow="ellipsis" vert="horz" wrap="square" anchor="ctr" anchorCtr="1"/>
            <a:lstStyle/>
            <a:p>
              <a:pPr>
                <a:defRPr sz="1000" b="0" i="0" u="none" strike="noStrike" kern="1200" baseline="0">
                  <a:solidFill>
                    <a:schemeClr val="tx1">
                      <a:lumMod val="65000"/>
                      <a:lumOff val="35000"/>
                    </a:schemeClr>
                  </a:solidFill>
                  <a:latin typeface="+mn-lt"/>
                  <a:ea typeface="+mn-ea"/>
                  <a:cs typeface="+mn-cs"/>
                </a:defRPr>
              </a:pPr>
              <a:endParaRPr lang="fr-FR"/>
            </a:p>
          </c:txPr>
        </c:title>
        <c:numFmt formatCode="0.000" sourceLinked="1"/>
        <c:majorTickMark val="none"/>
        <c:minorTickMark val="none"/>
        <c:tickLblPos val="nextTo"/>
        <c:spPr>
          <a:noFill/>
          <a:ln w="9525" cap="flat" cmpd="sng" algn="ctr">
            <a:solidFill>
              <a:schemeClr val="tx1">
                <a:lumMod val="25000"/>
                <a:lumOff val="7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900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fr-FR"/>
          </a:p>
        </c:txPr>
        <c:crossAx val="2098253391"/>
        <c:crosses val="autoZero"/>
        <c:crossBetween val="midCat"/>
      </c:valAx>
      <c:spPr>
        <a:noFill/>
        <a:ln>
          <a:noFill/>
        </a:ln>
        <a:effectLst/>
      </c:spPr>
    </c:plotArea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/>
      </a:pPr>
      <a:endParaRPr lang="fr-FR"/>
    </a:p>
  </c:txPr>
  <c:externalData r:id="rId3">
    <c:autoUpdate val="0"/>
  </c:externalData>
</c:chartSpace>
</file>

<file path=ppt/charts/chart4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fr-FR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tx>
        <c:rich>
          <a:bodyPr rot="0" spcFirstLastPara="1" vertOverflow="ellipsis" vert="horz" wrap="square" anchor="ctr" anchorCtr="1"/>
          <a:lstStyle/>
          <a:p>
            <a:pPr>
              <a:defRPr sz="1400" b="0" i="0" u="none" strike="noStrike" kern="1200" spc="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r>
              <a:rPr lang="fr-FR" dirty="0" err="1"/>
              <a:t>Sharpcap</a:t>
            </a:r>
            <a:r>
              <a:rPr lang="fr-FR" dirty="0"/>
              <a:t> 3.2.6442 </a:t>
            </a:r>
          </a:p>
        </c:rich>
      </c:tx>
      <c:layout/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400" b="0" i="0" u="none" strike="noStrike" kern="1200" spc="0" baseline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fr-FR"/>
        </a:p>
      </c:txPr>
    </c:title>
    <c:autoTitleDeleted val="0"/>
    <c:plotArea>
      <c:layout/>
      <c:scatterChart>
        <c:scatterStyle val="lineMarker"/>
        <c:varyColors val="0"/>
        <c:ser>
          <c:idx val="0"/>
          <c:order val="0"/>
          <c:spPr>
            <a:ln w="19050" cap="rnd">
              <a:solidFill>
                <a:schemeClr val="accent1"/>
              </a:solidFill>
              <a:round/>
            </a:ln>
            <a:effectLst/>
          </c:spPr>
          <c:marker>
            <c:symbol val="none"/>
          </c:marker>
          <c:yVal>
            <c:numRef>
              <c:f>Feuil1!$C$2:$C$1001</c:f>
              <c:numCache>
                <c:formatCode>0.000</c:formatCode>
                <c:ptCount val="1000"/>
                <c:pt idx="0">
                  <c:v>0.20099999999771967</c:v>
                </c:pt>
                <c:pt idx="1">
                  <c:v>0.20099999999771967</c:v>
                </c:pt>
                <c:pt idx="2">
                  <c:v>0.20000000000131024</c:v>
                </c:pt>
                <c:pt idx="3">
                  <c:v>0.20000000000131024</c:v>
                </c:pt>
                <c:pt idx="4">
                  <c:v>0.20000000000131024</c:v>
                </c:pt>
                <c:pt idx="5">
                  <c:v>0.19799999999889906</c:v>
                </c:pt>
                <c:pt idx="6">
                  <c:v>0.20200000000372142</c:v>
                </c:pt>
                <c:pt idx="7">
                  <c:v>0.19999999999171791</c:v>
                </c:pt>
                <c:pt idx="8">
                  <c:v>0.20000000001090257</c:v>
                </c:pt>
                <c:pt idx="9">
                  <c:v>0.19999999999171791</c:v>
                </c:pt>
                <c:pt idx="10">
                  <c:v>0.20000000000131024</c:v>
                </c:pt>
                <c:pt idx="11">
                  <c:v>0.20000000000131024</c:v>
                </c:pt>
                <c:pt idx="12">
                  <c:v>0.20000000000131024</c:v>
                </c:pt>
                <c:pt idx="13">
                  <c:v>0.19899999999530849</c:v>
                </c:pt>
                <c:pt idx="14">
                  <c:v>0.20099999999771967</c:v>
                </c:pt>
                <c:pt idx="15">
                  <c:v>0.19900000000490081</c:v>
                </c:pt>
                <c:pt idx="16">
                  <c:v>0.20099999999771967</c:v>
                </c:pt>
                <c:pt idx="17">
                  <c:v>0.20000000000131024</c:v>
                </c:pt>
                <c:pt idx="18">
                  <c:v>0.20000000000131024</c:v>
                </c:pt>
                <c:pt idx="19">
                  <c:v>0.20000000000131024</c:v>
                </c:pt>
                <c:pt idx="20">
                  <c:v>0.20000000000131024</c:v>
                </c:pt>
                <c:pt idx="21">
                  <c:v>0.19999999999171791</c:v>
                </c:pt>
                <c:pt idx="22">
                  <c:v>0.20000000001090257</c:v>
                </c:pt>
                <c:pt idx="23">
                  <c:v>0.19999999999171791</c:v>
                </c:pt>
                <c:pt idx="24">
                  <c:v>0.20000000000131024</c:v>
                </c:pt>
                <c:pt idx="25">
                  <c:v>0.20000000000131024</c:v>
                </c:pt>
                <c:pt idx="26">
                  <c:v>0.20000000000131024</c:v>
                </c:pt>
                <c:pt idx="27">
                  <c:v>0.20000000000131024</c:v>
                </c:pt>
                <c:pt idx="28">
                  <c:v>0.19999999999171791</c:v>
                </c:pt>
                <c:pt idx="29">
                  <c:v>0.20000000001090257</c:v>
                </c:pt>
                <c:pt idx="30">
                  <c:v>0.19999999999171791</c:v>
                </c:pt>
                <c:pt idx="31">
                  <c:v>0.20000000000131024</c:v>
                </c:pt>
                <c:pt idx="32">
                  <c:v>0.20000000000131024</c:v>
                </c:pt>
                <c:pt idx="33">
                  <c:v>0.20000000000131024</c:v>
                </c:pt>
                <c:pt idx="34">
                  <c:v>0.20000000000131024</c:v>
                </c:pt>
                <c:pt idx="35">
                  <c:v>0.19999999999171791</c:v>
                </c:pt>
                <c:pt idx="36">
                  <c:v>0.20000000001090257</c:v>
                </c:pt>
                <c:pt idx="37">
                  <c:v>0.19999999999171791</c:v>
                </c:pt>
                <c:pt idx="38">
                  <c:v>0.20000000000131024</c:v>
                </c:pt>
                <c:pt idx="39">
                  <c:v>0.20000000000131024</c:v>
                </c:pt>
                <c:pt idx="40">
                  <c:v>0.20000000000131024</c:v>
                </c:pt>
                <c:pt idx="41">
                  <c:v>0.20000000000131024</c:v>
                </c:pt>
                <c:pt idx="42">
                  <c:v>0.20000000000131024</c:v>
                </c:pt>
                <c:pt idx="43">
                  <c:v>0.20000000000131024</c:v>
                </c:pt>
                <c:pt idx="44">
                  <c:v>0.19999999999171791</c:v>
                </c:pt>
                <c:pt idx="45">
                  <c:v>0.20000000000131024</c:v>
                </c:pt>
                <c:pt idx="46">
                  <c:v>0.20000000000131024</c:v>
                </c:pt>
                <c:pt idx="47">
                  <c:v>0.20099999999771967</c:v>
                </c:pt>
                <c:pt idx="48">
                  <c:v>0.20000000000131024</c:v>
                </c:pt>
                <c:pt idx="49">
                  <c:v>0.19900000000490081</c:v>
                </c:pt>
                <c:pt idx="50">
                  <c:v>0.20000000000131024</c:v>
                </c:pt>
                <c:pt idx="51">
                  <c:v>0.20099999999771967</c:v>
                </c:pt>
                <c:pt idx="52">
                  <c:v>0.19799999999889906</c:v>
                </c:pt>
                <c:pt idx="53">
                  <c:v>0.20200000000372142</c:v>
                </c:pt>
                <c:pt idx="54">
                  <c:v>0.19999999999171791</c:v>
                </c:pt>
                <c:pt idx="55">
                  <c:v>0.20000000000131024</c:v>
                </c:pt>
                <c:pt idx="56">
                  <c:v>0.20000000000131024</c:v>
                </c:pt>
                <c:pt idx="57">
                  <c:v>0.20000000000131024</c:v>
                </c:pt>
                <c:pt idx="58">
                  <c:v>0.20000000000131024</c:v>
                </c:pt>
                <c:pt idx="59">
                  <c:v>0.20000000000131024</c:v>
                </c:pt>
                <c:pt idx="60">
                  <c:v>0.20000000000131024</c:v>
                </c:pt>
                <c:pt idx="61">
                  <c:v>0.19999999999171791</c:v>
                </c:pt>
                <c:pt idx="62">
                  <c:v>0.19799999999889906</c:v>
                </c:pt>
                <c:pt idx="63">
                  <c:v>0.20200000000372142</c:v>
                </c:pt>
                <c:pt idx="64">
                  <c:v>0.20000000000131024</c:v>
                </c:pt>
                <c:pt idx="65">
                  <c:v>0.19899999999530849</c:v>
                </c:pt>
                <c:pt idx="66">
                  <c:v>0.201000000007312</c:v>
                </c:pt>
                <c:pt idx="67">
                  <c:v>0.19899999999530849</c:v>
                </c:pt>
                <c:pt idx="68">
                  <c:v>0.20099999999771967</c:v>
                </c:pt>
                <c:pt idx="69">
                  <c:v>0.20000000001090257</c:v>
                </c:pt>
                <c:pt idx="70">
                  <c:v>0.19999999999171791</c:v>
                </c:pt>
                <c:pt idx="71">
                  <c:v>0.20000000000131024</c:v>
                </c:pt>
                <c:pt idx="72">
                  <c:v>0.20000000000131024</c:v>
                </c:pt>
                <c:pt idx="73">
                  <c:v>0.19799999999889906</c:v>
                </c:pt>
                <c:pt idx="74">
                  <c:v>0.20200000000372142</c:v>
                </c:pt>
                <c:pt idx="75">
                  <c:v>0.19999999999171791</c:v>
                </c:pt>
                <c:pt idx="76">
                  <c:v>0.20000000001090257</c:v>
                </c:pt>
                <c:pt idx="77">
                  <c:v>0.19999999999171791</c:v>
                </c:pt>
                <c:pt idx="78">
                  <c:v>0.20000000000131024</c:v>
                </c:pt>
                <c:pt idx="79">
                  <c:v>0.20000000000131024</c:v>
                </c:pt>
                <c:pt idx="80">
                  <c:v>0.20000000000131024</c:v>
                </c:pt>
                <c:pt idx="81">
                  <c:v>0.20000000000131024</c:v>
                </c:pt>
                <c:pt idx="82">
                  <c:v>0.19999999999171791</c:v>
                </c:pt>
                <c:pt idx="83">
                  <c:v>0.20000000001090257</c:v>
                </c:pt>
                <c:pt idx="84">
                  <c:v>0.19999999999171791</c:v>
                </c:pt>
                <c:pt idx="85">
                  <c:v>0.20000000000131024</c:v>
                </c:pt>
                <c:pt idx="86">
                  <c:v>0.20000000000131024</c:v>
                </c:pt>
                <c:pt idx="87">
                  <c:v>0.20099999999771967</c:v>
                </c:pt>
                <c:pt idx="88">
                  <c:v>0.19900000000490081</c:v>
                </c:pt>
                <c:pt idx="89">
                  <c:v>0.19999999999171791</c:v>
                </c:pt>
                <c:pt idx="90">
                  <c:v>0.20000000001090257</c:v>
                </c:pt>
                <c:pt idx="91">
                  <c:v>0.19999999999171791</c:v>
                </c:pt>
                <c:pt idx="92">
                  <c:v>0.20000000000131024</c:v>
                </c:pt>
                <c:pt idx="93">
                  <c:v>0.20000000000131024</c:v>
                </c:pt>
                <c:pt idx="94">
                  <c:v>0.20000000000131024</c:v>
                </c:pt>
                <c:pt idx="95">
                  <c:v>0.19899999999530849</c:v>
                </c:pt>
                <c:pt idx="96">
                  <c:v>0.20200000000372142</c:v>
                </c:pt>
                <c:pt idx="97">
                  <c:v>0.19900000000490081</c:v>
                </c:pt>
                <c:pt idx="98">
                  <c:v>0.19999999999171791</c:v>
                </c:pt>
                <c:pt idx="99">
                  <c:v>0.19900000000490081</c:v>
                </c:pt>
                <c:pt idx="100">
                  <c:v>0.20099999999771967</c:v>
                </c:pt>
                <c:pt idx="101">
                  <c:v>0.20000000000131024</c:v>
                </c:pt>
                <c:pt idx="102">
                  <c:v>0.20000000000131024</c:v>
                </c:pt>
                <c:pt idx="103">
                  <c:v>0.20099999999771967</c:v>
                </c:pt>
                <c:pt idx="104">
                  <c:v>0.19799999999889906</c:v>
                </c:pt>
                <c:pt idx="105">
                  <c:v>0.20200000000372142</c:v>
                </c:pt>
                <c:pt idx="106">
                  <c:v>0.20000000000131024</c:v>
                </c:pt>
                <c:pt idx="107">
                  <c:v>0.20000000000131024</c:v>
                </c:pt>
                <c:pt idx="108">
                  <c:v>0.19999999999171791</c:v>
                </c:pt>
                <c:pt idx="109">
                  <c:v>0.20000000000131024</c:v>
                </c:pt>
                <c:pt idx="110">
                  <c:v>0.20000000000131024</c:v>
                </c:pt>
                <c:pt idx="111">
                  <c:v>0.20000000000131024</c:v>
                </c:pt>
                <c:pt idx="112">
                  <c:v>0.20000000000131024</c:v>
                </c:pt>
                <c:pt idx="113">
                  <c:v>0.20000000000131024</c:v>
                </c:pt>
                <c:pt idx="114">
                  <c:v>0.20000000000131024</c:v>
                </c:pt>
                <c:pt idx="115">
                  <c:v>0.19999999999171791</c:v>
                </c:pt>
                <c:pt idx="116">
                  <c:v>0.20000000001090257</c:v>
                </c:pt>
                <c:pt idx="117">
                  <c:v>0.19999999999171791</c:v>
                </c:pt>
                <c:pt idx="118">
                  <c:v>0.19799999999889906</c:v>
                </c:pt>
                <c:pt idx="119">
                  <c:v>0.20200000000372142</c:v>
                </c:pt>
                <c:pt idx="120">
                  <c:v>0.20000000000131024</c:v>
                </c:pt>
                <c:pt idx="121">
                  <c:v>0.20000000000131024</c:v>
                </c:pt>
                <c:pt idx="122">
                  <c:v>0.19999999999171791</c:v>
                </c:pt>
                <c:pt idx="123">
                  <c:v>0.19900000000490081</c:v>
                </c:pt>
                <c:pt idx="124">
                  <c:v>0.20099999999771967</c:v>
                </c:pt>
                <c:pt idx="125">
                  <c:v>0.20000000000131024</c:v>
                </c:pt>
                <c:pt idx="126">
                  <c:v>0.20000000000131024</c:v>
                </c:pt>
                <c:pt idx="127">
                  <c:v>0.20000000000131024</c:v>
                </c:pt>
                <c:pt idx="128">
                  <c:v>0.20000000000131024</c:v>
                </c:pt>
                <c:pt idx="129">
                  <c:v>0.19999999999171791</c:v>
                </c:pt>
                <c:pt idx="130">
                  <c:v>0.20000000001090257</c:v>
                </c:pt>
                <c:pt idx="131">
                  <c:v>0.19999999999171791</c:v>
                </c:pt>
                <c:pt idx="132">
                  <c:v>0.20000000000131024</c:v>
                </c:pt>
                <c:pt idx="133">
                  <c:v>0.20000000000131024</c:v>
                </c:pt>
                <c:pt idx="134">
                  <c:v>0.20000000000131024</c:v>
                </c:pt>
                <c:pt idx="135">
                  <c:v>0.20000000000131024</c:v>
                </c:pt>
                <c:pt idx="136">
                  <c:v>0.19999999999171791</c:v>
                </c:pt>
                <c:pt idx="137">
                  <c:v>0.19900000000490081</c:v>
                </c:pt>
                <c:pt idx="138">
                  <c:v>0.20099999999771967</c:v>
                </c:pt>
                <c:pt idx="139">
                  <c:v>0.20000000000131024</c:v>
                </c:pt>
                <c:pt idx="140">
                  <c:v>0.20000000000131024</c:v>
                </c:pt>
                <c:pt idx="141">
                  <c:v>0.20000000000131024</c:v>
                </c:pt>
                <c:pt idx="142">
                  <c:v>0.20000000000131024</c:v>
                </c:pt>
                <c:pt idx="143">
                  <c:v>0.19999999999171791</c:v>
                </c:pt>
                <c:pt idx="144">
                  <c:v>0.20000000001090257</c:v>
                </c:pt>
                <c:pt idx="145">
                  <c:v>0.19999999999171791</c:v>
                </c:pt>
                <c:pt idx="146">
                  <c:v>0.20000000000131024</c:v>
                </c:pt>
                <c:pt idx="147">
                  <c:v>0.20000000000131024</c:v>
                </c:pt>
                <c:pt idx="148">
                  <c:v>0.20000000000131024</c:v>
                </c:pt>
                <c:pt idx="149">
                  <c:v>0.20000000000131024</c:v>
                </c:pt>
                <c:pt idx="150">
                  <c:v>0.20000000000131024</c:v>
                </c:pt>
                <c:pt idx="151">
                  <c:v>0.20000000000131024</c:v>
                </c:pt>
                <c:pt idx="152">
                  <c:v>0.20099999999771967</c:v>
                </c:pt>
                <c:pt idx="153">
                  <c:v>0.19899999999530849</c:v>
                </c:pt>
                <c:pt idx="154">
                  <c:v>0.201000000007312</c:v>
                </c:pt>
                <c:pt idx="155">
                  <c:v>0.19899999999530849</c:v>
                </c:pt>
                <c:pt idx="156">
                  <c:v>0.20000000000131024</c:v>
                </c:pt>
                <c:pt idx="157">
                  <c:v>0.20099999999771967</c:v>
                </c:pt>
                <c:pt idx="158">
                  <c:v>0.20000000000131024</c:v>
                </c:pt>
                <c:pt idx="159">
                  <c:v>0.20000000000131024</c:v>
                </c:pt>
                <c:pt idx="160">
                  <c:v>0.19900000000490081</c:v>
                </c:pt>
                <c:pt idx="161">
                  <c:v>0.20099999999771967</c:v>
                </c:pt>
                <c:pt idx="162">
                  <c:v>0.19999999999171791</c:v>
                </c:pt>
                <c:pt idx="163">
                  <c:v>0.20000000000131024</c:v>
                </c:pt>
                <c:pt idx="164">
                  <c:v>0.20000000000131024</c:v>
                </c:pt>
                <c:pt idx="165">
                  <c:v>0.20000000000131024</c:v>
                </c:pt>
                <c:pt idx="166">
                  <c:v>0.20000000000131024</c:v>
                </c:pt>
                <c:pt idx="167">
                  <c:v>0.20000000000131024</c:v>
                </c:pt>
                <c:pt idx="168">
                  <c:v>0.20000000000131024</c:v>
                </c:pt>
                <c:pt idx="169">
                  <c:v>0.19999999999171791</c:v>
                </c:pt>
                <c:pt idx="170">
                  <c:v>0.20000000001090257</c:v>
                </c:pt>
                <c:pt idx="171">
                  <c:v>0.19999999999171791</c:v>
                </c:pt>
                <c:pt idx="172">
                  <c:v>0.20000000000131024</c:v>
                </c:pt>
                <c:pt idx="173">
                  <c:v>0.20000000000131024</c:v>
                </c:pt>
                <c:pt idx="174">
                  <c:v>0.20000000000131024</c:v>
                </c:pt>
                <c:pt idx="175">
                  <c:v>0.19899999999530849</c:v>
                </c:pt>
                <c:pt idx="176">
                  <c:v>0.20099999999771967</c:v>
                </c:pt>
                <c:pt idx="177">
                  <c:v>0.20000000001090257</c:v>
                </c:pt>
                <c:pt idx="178">
                  <c:v>0.19999999999171791</c:v>
                </c:pt>
                <c:pt idx="179">
                  <c:v>0.20000000000131024</c:v>
                </c:pt>
                <c:pt idx="180">
                  <c:v>0.19899999999530849</c:v>
                </c:pt>
                <c:pt idx="181">
                  <c:v>0.201000000007312</c:v>
                </c:pt>
                <c:pt idx="182">
                  <c:v>0.20000000000131024</c:v>
                </c:pt>
                <c:pt idx="183">
                  <c:v>0.19999999999171791</c:v>
                </c:pt>
                <c:pt idx="184">
                  <c:v>0.20000000001090257</c:v>
                </c:pt>
                <c:pt idx="185">
                  <c:v>0.19999999999171791</c:v>
                </c:pt>
                <c:pt idx="186">
                  <c:v>0.20000000000131024</c:v>
                </c:pt>
                <c:pt idx="187">
                  <c:v>0.20000000000131024</c:v>
                </c:pt>
                <c:pt idx="188">
                  <c:v>0.20000000000131024</c:v>
                </c:pt>
                <c:pt idx="189">
                  <c:v>0.20000000000131024</c:v>
                </c:pt>
                <c:pt idx="190">
                  <c:v>0.19999999999171791</c:v>
                </c:pt>
                <c:pt idx="191">
                  <c:v>0.20000000001090257</c:v>
                </c:pt>
                <c:pt idx="192">
                  <c:v>0.19999999999171791</c:v>
                </c:pt>
                <c:pt idx="193">
                  <c:v>0.20000000000131024</c:v>
                </c:pt>
                <c:pt idx="194">
                  <c:v>0.19900000000490081</c:v>
                </c:pt>
                <c:pt idx="195">
                  <c:v>0.20099999999771967</c:v>
                </c:pt>
                <c:pt idx="196">
                  <c:v>0.20000000000131024</c:v>
                </c:pt>
                <c:pt idx="197">
                  <c:v>0.20099999999771967</c:v>
                </c:pt>
                <c:pt idx="198">
                  <c:v>0.19900000000490081</c:v>
                </c:pt>
                <c:pt idx="199">
                  <c:v>0.19999999999171791</c:v>
                </c:pt>
                <c:pt idx="200">
                  <c:v>0.20000000000131024</c:v>
                </c:pt>
                <c:pt idx="201">
                  <c:v>0.201000000007312</c:v>
                </c:pt>
                <c:pt idx="202">
                  <c:v>0.19899999999530849</c:v>
                </c:pt>
                <c:pt idx="203">
                  <c:v>0.19899999999530849</c:v>
                </c:pt>
                <c:pt idx="204">
                  <c:v>0.20200000000372142</c:v>
                </c:pt>
                <c:pt idx="205">
                  <c:v>0.20000000000131024</c:v>
                </c:pt>
                <c:pt idx="206">
                  <c:v>0.20000000000131024</c:v>
                </c:pt>
                <c:pt idx="207">
                  <c:v>0.19899999999530849</c:v>
                </c:pt>
                <c:pt idx="208">
                  <c:v>0.20000000000131024</c:v>
                </c:pt>
                <c:pt idx="209">
                  <c:v>0.20099999999771967</c:v>
                </c:pt>
                <c:pt idx="210">
                  <c:v>0.20000000000131024</c:v>
                </c:pt>
                <c:pt idx="211">
                  <c:v>0.19900000000490081</c:v>
                </c:pt>
                <c:pt idx="212">
                  <c:v>0.20099999999771967</c:v>
                </c:pt>
                <c:pt idx="213">
                  <c:v>0.20000000000131024</c:v>
                </c:pt>
                <c:pt idx="214">
                  <c:v>0.20000000000131024</c:v>
                </c:pt>
                <c:pt idx="215">
                  <c:v>0.19899999999530849</c:v>
                </c:pt>
                <c:pt idx="216">
                  <c:v>0.20099999999771967</c:v>
                </c:pt>
                <c:pt idx="217">
                  <c:v>0.20000000000131024</c:v>
                </c:pt>
                <c:pt idx="218">
                  <c:v>0.20000000000131024</c:v>
                </c:pt>
                <c:pt idx="219">
                  <c:v>0.20000000000131024</c:v>
                </c:pt>
                <c:pt idx="220">
                  <c:v>0.20000000000131024</c:v>
                </c:pt>
                <c:pt idx="221">
                  <c:v>0.20000000000131024</c:v>
                </c:pt>
                <c:pt idx="222">
                  <c:v>0.20000000000131024</c:v>
                </c:pt>
                <c:pt idx="223">
                  <c:v>0.19999999999171791</c:v>
                </c:pt>
                <c:pt idx="224">
                  <c:v>0.20000000001090257</c:v>
                </c:pt>
                <c:pt idx="225">
                  <c:v>0.19999999999171791</c:v>
                </c:pt>
                <c:pt idx="226">
                  <c:v>0.20000000000131024</c:v>
                </c:pt>
                <c:pt idx="227">
                  <c:v>0.20000000000131024</c:v>
                </c:pt>
                <c:pt idx="228">
                  <c:v>0.20000000000131024</c:v>
                </c:pt>
                <c:pt idx="229">
                  <c:v>0.20000000000131024</c:v>
                </c:pt>
                <c:pt idx="230">
                  <c:v>0.19999999999171791</c:v>
                </c:pt>
                <c:pt idx="231">
                  <c:v>0.20000000001090257</c:v>
                </c:pt>
                <c:pt idx="232">
                  <c:v>0.19999999999171791</c:v>
                </c:pt>
                <c:pt idx="233">
                  <c:v>0.20000000000131024</c:v>
                </c:pt>
                <c:pt idx="234">
                  <c:v>0.20000000000131024</c:v>
                </c:pt>
                <c:pt idx="235">
                  <c:v>0.20000000000131024</c:v>
                </c:pt>
                <c:pt idx="236">
                  <c:v>0.20000000000131024</c:v>
                </c:pt>
                <c:pt idx="237">
                  <c:v>0.19999999999171791</c:v>
                </c:pt>
                <c:pt idx="238">
                  <c:v>0.20000000001090257</c:v>
                </c:pt>
                <c:pt idx="239">
                  <c:v>0.19999999999171791</c:v>
                </c:pt>
                <c:pt idx="240">
                  <c:v>0.20000000000131024</c:v>
                </c:pt>
                <c:pt idx="241">
                  <c:v>0.20000000000131024</c:v>
                </c:pt>
                <c:pt idx="242">
                  <c:v>0.19900000000490081</c:v>
                </c:pt>
                <c:pt idx="243">
                  <c:v>0.20099999999771967</c:v>
                </c:pt>
                <c:pt idx="244">
                  <c:v>0.19999999999171791</c:v>
                </c:pt>
                <c:pt idx="245">
                  <c:v>0.20000000001090257</c:v>
                </c:pt>
                <c:pt idx="246">
                  <c:v>0.19999999999171791</c:v>
                </c:pt>
                <c:pt idx="247">
                  <c:v>0.20000000000131024</c:v>
                </c:pt>
                <c:pt idx="248">
                  <c:v>0.201000000007312</c:v>
                </c:pt>
                <c:pt idx="249">
                  <c:v>0.19899999999530849</c:v>
                </c:pt>
                <c:pt idx="250">
                  <c:v>0.20000000000131024</c:v>
                </c:pt>
                <c:pt idx="251">
                  <c:v>0.19999999999171791</c:v>
                </c:pt>
                <c:pt idx="252">
                  <c:v>0.20000000001090257</c:v>
                </c:pt>
                <c:pt idx="253">
                  <c:v>0.20099999999771967</c:v>
                </c:pt>
                <c:pt idx="254">
                  <c:v>0.19899999999530849</c:v>
                </c:pt>
                <c:pt idx="255">
                  <c:v>0.20000000000131024</c:v>
                </c:pt>
                <c:pt idx="256">
                  <c:v>0.20000000000131024</c:v>
                </c:pt>
                <c:pt idx="257">
                  <c:v>0.20000000000131024</c:v>
                </c:pt>
                <c:pt idx="258">
                  <c:v>0.20000000000131024</c:v>
                </c:pt>
                <c:pt idx="259">
                  <c:v>0.20000000000131024</c:v>
                </c:pt>
                <c:pt idx="260">
                  <c:v>0.19999999999171791</c:v>
                </c:pt>
                <c:pt idx="261">
                  <c:v>0.19799999999889906</c:v>
                </c:pt>
                <c:pt idx="262">
                  <c:v>0.201000000007312</c:v>
                </c:pt>
                <c:pt idx="263">
                  <c:v>0.2019999999941291</c:v>
                </c:pt>
                <c:pt idx="264">
                  <c:v>0.19900000000490081</c:v>
                </c:pt>
                <c:pt idx="265">
                  <c:v>0.20000000000131024</c:v>
                </c:pt>
                <c:pt idx="266">
                  <c:v>0.20099999999771967</c:v>
                </c:pt>
                <c:pt idx="267">
                  <c:v>0.19899999999530849</c:v>
                </c:pt>
                <c:pt idx="268">
                  <c:v>0.201000000007312</c:v>
                </c:pt>
                <c:pt idx="269">
                  <c:v>0.20000000000131024</c:v>
                </c:pt>
                <c:pt idx="270">
                  <c:v>0.19999999999171791</c:v>
                </c:pt>
                <c:pt idx="271">
                  <c:v>0.20000000000131024</c:v>
                </c:pt>
                <c:pt idx="272">
                  <c:v>0.20000000000131024</c:v>
                </c:pt>
                <c:pt idx="273">
                  <c:v>0.20000000000131024</c:v>
                </c:pt>
                <c:pt idx="274">
                  <c:v>0.20000000000131024</c:v>
                </c:pt>
                <c:pt idx="275">
                  <c:v>0.20000000000131024</c:v>
                </c:pt>
                <c:pt idx="276">
                  <c:v>0.20000000000131024</c:v>
                </c:pt>
                <c:pt idx="277">
                  <c:v>0.19999999999171791</c:v>
                </c:pt>
                <c:pt idx="278">
                  <c:v>0.20000000001090257</c:v>
                </c:pt>
                <c:pt idx="279">
                  <c:v>0.19799999999889906</c:v>
                </c:pt>
                <c:pt idx="280">
                  <c:v>0.2019999999941291</c:v>
                </c:pt>
                <c:pt idx="281">
                  <c:v>0.20000000000131024</c:v>
                </c:pt>
                <c:pt idx="282">
                  <c:v>0.20000000000131024</c:v>
                </c:pt>
                <c:pt idx="283">
                  <c:v>0.20000000000131024</c:v>
                </c:pt>
                <c:pt idx="284">
                  <c:v>0.19799999999889906</c:v>
                </c:pt>
                <c:pt idx="285">
                  <c:v>0.20200000000372142</c:v>
                </c:pt>
                <c:pt idx="286">
                  <c:v>0.19999999999171791</c:v>
                </c:pt>
                <c:pt idx="287">
                  <c:v>0.20000000000131024</c:v>
                </c:pt>
                <c:pt idx="288">
                  <c:v>0.20000000000131024</c:v>
                </c:pt>
                <c:pt idx="289">
                  <c:v>0.20000000000131024</c:v>
                </c:pt>
                <c:pt idx="290">
                  <c:v>0.20000000000131024</c:v>
                </c:pt>
                <c:pt idx="291">
                  <c:v>0.19999999999171791</c:v>
                </c:pt>
                <c:pt idx="292">
                  <c:v>0.20000000001090257</c:v>
                </c:pt>
                <c:pt idx="293">
                  <c:v>0.19899999999530849</c:v>
                </c:pt>
                <c:pt idx="294">
                  <c:v>0.2019999999941291</c:v>
                </c:pt>
                <c:pt idx="295">
                  <c:v>0.19900000000490081</c:v>
                </c:pt>
                <c:pt idx="296">
                  <c:v>0.20000000000131024</c:v>
                </c:pt>
                <c:pt idx="297">
                  <c:v>0.20000000000131024</c:v>
                </c:pt>
                <c:pt idx="298">
                  <c:v>0.19899999999530849</c:v>
                </c:pt>
                <c:pt idx="299">
                  <c:v>0.201000000007312</c:v>
                </c:pt>
                <c:pt idx="300">
                  <c:v>0.19999999999171791</c:v>
                </c:pt>
                <c:pt idx="301">
                  <c:v>0.20000000000131024</c:v>
                </c:pt>
                <c:pt idx="302">
                  <c:v>0.20000000000131024</c:v>
                </c:pt>
                <c:pt idx="303">
                  <c:v>0.20000000000131024</c:v>
                </c:pt>
                <c:pt idx="304">
                  <c:v>0.20000000000131024</c:v>
                </c:pt>
                <c:pt idx="305">
                  <c:v>0.19999999999171791</c:v>
                </c:pt>
                <c:pt idx="306">
                  <c:v>0.20000000001090257</c:v>
                </c:pt>
                <c:pt idx="307">
                  <c:v>0.19999999999171791</c:v>
                </c:pt>
                <c:pt idx="308">
                  <c:v>0.20000000000131024</c:v>
                </c:pt>
                <c:pt idx="309">
                  <c:v>0.20000000000131024</c:v>
                </c:pt>
                <c:pt idx="310">
                  <c:v>0.20000000000131024</c:v>
                </c:pt>
                <c:pt idx="311">
                  <c:v>0.20000000000131024</c:v>
                </c:pt>
                <c:pt idx="312">
                  <c:v>0.20000000000131024</c:v>
                </c:pt>
                <c:pt idx="313">
                  <c:v>0.20000000000131024</c:v>
                </c:pt>
                <c:pt idx="314">
                  <c:v>0.19999999999171791</c:v>
                </c:pt>
                <c:pt idx="315">
                  <c:v>0.20000000000131024</c:v>
                </c:pt>
                <c:pt idx="316">
                  <c:v>0.19900000000490081</c:v>
                </c:pt>
                <c:pt idx="317">
                  <c:v>0.20099999999771967</c:v>
                </c:pt>
                <c:pt idx="318">
                  <c:v>0.20000000000131024</c:v>
                </c:pt>
                <c:pt idx="319">
                  <c:v>0.20099999999771967</c:v>
                </c:pt>
                <c:pt idx="320">
                  <c:v>0.19900000000490081</c:v>
                </c:pt>
                <c:pt idx="321">
                  <c:v>0.20099999999771967</c:v>
                </c:pt>
                <c:pt idx="322">
                  <c:v>0.19899999999530849</c:v>
                </c:pt>
                <c:pt idx="323">
                  <c:v>0.201000000007312</c:v>
                </c:pt>
                <c:pt idx="324">
                  <c:v>0.19999999999171791</c:v>
                </c:pt>
                <c:pt idx="325">
                  <c:v>0.19799999999889906</c:v>
                </c:pt>
                <c:pt idx="326">
                  <c:v>0.201000000007312</c:v>
                </c:pt>
                <c:pt idx="327">
                  <c:v>0.20099999999771967</c:v>
                </c:pt>
                <c:pt idx="328">
                  <c:v>0.19899999999530849</c:v>
                </c:pt>
                <c:pt idx="329">
                  <c:v>0.201000000007312</c:v>
                </c:pt>
                <c:pt idx="330">
                  <c:v>0.19799999999889906</c:v>
                </c:pt>
                <c:pt idx="331">
                  <c:v>0.2019999999941291</c:v>
                </c:pt>
                <c:pt idx="332">
                  <c:v>0.20000000001090257</c:v>
                </c:pt>
                <c:pt idx="333">
                  <c:v>0.19999999999171791</c:v>
                </c:pt>
                <c:pt idx="334">
                  <c:v>0.20000000000131024</c:v>
                </c:pt>
                <c:pt idx="335">
                  <c:v>0.20000000000131024</c:v>
                </c:pt>
                <c:pt idx="336">
                  <c:v>0.20000000000131024</c:v>
                </c:pt>
                <c:pt idx="337">
                  <c:v>0.20000000000131024</c:v>
                </c:pt>
                <c:pt idx="338">
                  <c:v>0.19999999999171791</c:v>
                </c:pt>
                <c:pt idx="339">
                  <c:v>0.19799999999889906</c:v>
                </c:pt>
                <c:pt idx="340">
                  <c:v>0.20200000000372142</c:v>
                </c:pt>
                <c:pt idx="341">
                  <c:v>0.20000000000131024</c:v>
                </c:pt>
                <c:pt idx="342">
                  <c:v>0.20000000000131024</c:v>
                </c:pt>
                <c:pt idx="343">
                  <c:v>0.20000000000131024</c:v>
                </c:pt>
                <c:pt idx="344">
                  <c:v>0.20000000000131024</c:v>
                </c:pt>
                <c:pt idx="345">
                  <c:v>0.19999999999171791</c:v>
                </c:pt>
                <c:pt idx="346">
                  <c:v>0.20000000001090257</c:v>
                </c:pt>
                <c:pt idx="347">
                  <c:v>0.19999999999171791</c:v>
                </c:pt>
                <c:pt idx="348">
                  <c:v>0.20000000000131024</c:v>
                </c:pt>
                <c:pt idx="349">
                  <c:v>0.20000000000131024</c:v>
                </c:pt>
                <c:pt idx="350">
                  <c:v>0.20000000000131024</c:v>
                </c:pt>
                <c:pt idx="351">
                  <c:v>0.20000000000131024</c:v>
                </c:pt>
                <c:pt idx="352">
                  <c:v>0.19999999999171791</c:v>
                </c:pt>
                <c:pt idx="353">
                  <c:v>0.19900000000490081</c:v>
                </c:pt>
                <c:pt idx="354">
                  <c:v>0.20099999999771967</c:v>
                </c:pt>
                <c:pt idx="355">
                  <c:v>0.20000000000131024</c:v>
                </c:pt>
                <c:pt idx="356">
                  <c:v>0.20000000000131024</c:v>
                </c:pt>
                <c:pt idx="357">
                  <c:v>0.20000000000131024</c:v>
                </c:pt>
                <c:pt idx="358">
                  <c:v>0.19899999999530849</c:v>
                </c:pt>
                <c:pt idx="359">
                  <c:v>0.20099999999771967</c:v>
                </c:pt>
                <c:pt idx="360">
                  <c:v>0.20000000001090257</c:v>
                </c:pt>
                <c:pt idx="361">
                  <c:v>0.19999999999171791</c:v>
                </c:pt>
                <c:pt idx="362">
                  <c:v>0.20000000000131024</c:v>
                </c:pt>
                <c:pt idx="363">
                  <c:v>0.20000000000131024</c:v>
                </c:pt>
                <c:pt idx="364">
                  <c:v>0.20000000000131024</c:v>
                </c:pt>
                <c:pt idx="365">
                  <c:v>0.20000000000131024</c:v>
                </c:pt>
                <c:pt idx="366">
                  <c:v>0.20000000000131024</c:v>
                </c:pt>
                <c:pt idx="367">
                  <c:v>0.19899999999530849</c:v>
                </c:pt>
                <c:pt idx="368">
                  <c:v>0.20200000000372142</c:v>
                </c:pt>
                <c:pt idx="369">
                  <c:v>0.19899999999530849</c:v>
                </c:pt>
                <c:pt idx="370">
                  <c:v>0.20000000000131024</c:v>
                </c:pt>
                <c:pt idx="371">
                  <c:v>0.19900000000490081</c:v>
                </c:pt>
                <c:pt idx="372">
                  <c:v>0.2019999999941291</c:v>
                </c:pt>
                <c:pt idx="373">
                  <c:v>0.19900000000490081</c:v>
                </c:pt>
                <c:pt idx="374">
                  <c:v>0.20000000000131024</c:v>
                </c:pt>
                <c:pt idx="375">
                  <c:v>0.20099999999771967</c:v>
                </c:pt>
                <c:pt idx="376">
                  <c:v>0.20000000000131024</c:v>
                </c:pt>
                <c:pt idx="377">
                  <c:v>0.19899999999530849</c:v>
                </c:pt>
                <c:pt idx="378">
                  <c:v>0.20000000000131024</c:v>
                </c:pt>
                <c:pt idx="379">
                  <c:v>0.20000000000131024</c:v>
                </c:pt>
                <c:pt idx="380">
                  <c:v>0.20099999999771967</c:v>
                </c:pt>
                <c:pt idx="381">
                  <c:v>0.19799999999889906</c:v>
                </c:pt>
                <c:pt idx="382">
                  <c:v>0.20200000000372142</c:v>
                </c:pt>
                <c:pt idx="383">
                  <c:v>0.20000000000131024</c:v>
                </c:pt>
                <c:pt idx="384">
                  <c:v>0.20000000000131024</c:v>
                </c:pt>
                <c:pt idx="385">
                  <c:v>0.19999999999171791</c:v>
                </c:pt>
                <c:pt idx="386">
                  <c:v>0.20000000001090257</c:v>
                </c:pt>
                <c:pt idx="387">
                  <c:v>0.19999999999171791</c:v>
                </c:pt>
                <c:pt idx="388">
                  <c:v>0.20000000000131024</c:v>
                </c:pt>
                <c:pt idx="389">
                  <c:v>0.20000000000131024</c:v>
                </c:pt>
                <c:pt idx="390">
                  <c:v>0.20000000000131024</c:v>
                </c:pt>
                <c:pt idx="391">
                  <c:v>0.20000000000131024</c:v>
                </c:pt>
                <c:pt idx="392">
                  <c:v>0.19999999999171791</c:v>
                </c:pt>
                <c:pt idx="393">
                  <c:v>0.20000000001090257</c:v>
                </c:pt>
                <c:pt idx="394">
                  <c:v>0.19999999999171791</c:v>
                </c:pt>
                <c:pt idx="395">
                  <c:v>0.20000000000131024</c:v>
                </c:pt>
                <c:pt idx="396">
                  <c:v>0.20000000000131024</c:v>
                </c:pt>
                <c:pt idx="397">
                  <c:v>0.20000000000131024</c:v>
                </c:pt>
                <c:pt idx="398">
                  <c:v>0.20000000000131024</c:v>
                </c:pt>
                <c:pt idx="399">
                  <c:v>0.19899999999530849</c:v>
                </c:pt>
                <c:pt idx="400">
                  <c:v>0.20000000000131024</c:v>
                </c:pt>
                <c:pt idx="401">
                  <c:v>0.20099999999771967</c:v>
                </c:pt>
                <c:pt idx="402">
                  <c:v>0.20000000000131024</c:v>
                </c:pt>
                <c:pt idx="403">
                  <c:v>0.20000000000131024</c:v>
                </c:pt>
                <c:pt idx="404">
                  <c:v>0.20000000000131024</c:v>
                </c:pt>
                <c:pt idx="405">
                  <c:v>0.20000000000131024</c:v>
                </c:pt>
                <c:pt idx="406">
                  <c:v>0.19999999999171791</c:v>
                </c:pt>
                <c:pt idx="407">
                  <c:v>0.20000000001090257</c:v>
                </c:pt>
                <c:pt idx="408">
                  <c:v>0.19999999999171791</c:v>
                </c:pt>
                <c:pt idx="409">
                  <c:v>0.20000000000131024</c:v>
                </c:pt>
                <c:pt idx="410">
                  <c:v>0.20000000000131024</c:v>
                </c:pt>
                <c:pt idx="411">
                  <c:v>0.20099999999771967</c:v>
                </c:pt>
                <c:pt idx="412">
                  <c:v>0.19900000000490081</c:v>
                </c:pt>
                <c:pt idx="413">
                  <c:v>0.19999999999171791</c:v>
                </c:pt>
                <c:pt idx="414">
                  <c:v>0.20000000001090257</c:v>
                </c:pt>
                <c:pt idx="415">
                  <c:v>0.20099999999771967</c:v>
                </c:pt>
                <c:pt idx="416">
                  <c:v>0.19999999999171791</c:v>
                </c:pt>
                <c:pt idx="417">
                  <c:v>0.19900000000490081</c:v>
                </c:pt>
                <c:pt idx="418">
                  <c:v>0.20000000000131024</c:v>
                </c:pt>
                <c:pt idx="419">
                  <c:v>0.20000000000131024</c:v>
                </c:pt>
                <c:pt idx="420">
                  <c:v>0.20000000000131024</c:v>
                </c:pt>
                <c:pt idx="421">
                  <c:v>0.20099999999771967</c:v>
                </c:pt>
                <c:pt idx="422">
                  <c:v>0.19899999999530849</c:v>
                </c:pt>
                <c:pt idx="423">
                  <c:v>0.19900000000490081</c:v>
                </c:pt>
                <c:pt idx="424">
                  <c:v>0.20000000000131024</c:v>
                </c:pt>
                <c:pt idx="425">
                  <c:v>0.20099999999771967</c:v>
                </c:pt>
                <c:pt idx="426">
                  <c:v>0.20099999999771967</c:v>
                </c:pt>
                <c:pt idx="427">
                  <c:v>0.19900000000490081</c:v>
                </c:pt>
                <c:pt idx="428">
                  <c:v>0.20099999999771967</c:v>
                </c:pt>
                <c:pt idx="429">
                  <c:v>0.20000000000131024</c:v>
                </c:pt>
                <c:pt idx="430">
                  <c:v>0.19899999999530849</c:v>
                </c:pt>
                <c:pt idx="431">
                  <c:v>0.201000000007312</c:v>
                </c:pt>
                <c:pt idx="432">
                  <c:v>0.19899999999530849</c:v>
                </c:pt>
                <c:pt idx="433">
                  <c:v>0.20099999999771967</c:v>
                </c:pt>
                <c:pt idx="434">
                  <c:v>0.20000000000131024</c:v>
                </c:pt>
                <c:pt idx="435">
                  <c:v>0.20000000000131024</c:v>
                </c:pt>
                <c:pt idx="436">
                  <c:v>0.20000000000131024</c:v>
                </c:pt>
                <c:pt idx="437">
                  <c:v>0.20000000000131024</c:v>
                </c:pt>
                <c:pt idx="438">
                  <c:v>0.19799999999889906</c:v>
                </c:pt>
                <c:pt idx="439">
                  <c:v>0.2019999999941291</c:v>
                </c:pt>
                <c:pt idx="440">
                  <c:v>0.20000000001090257</c:v>
                </c:pt>
                <c:pt idx="441">
                  <c:v>0.19899999999530849</c:v>
                </c:pt>
                <c:pt idx="442">
                  <c:v>0.20099999999771967</c:v>
                </c:pt>
                <c:pt idx="443">
                  <c:v>0.20000000000131024</c:v>
                </c:pt>
                <c:pt idx="444">
                  <c:v>0.20000000000131024</c:v>
                </c:pt>
                <c:pt idx="445">
                  <c:v>0.20000000000131024</c:v>
                </c:pt>
                <c:pt idx="446">
                  <c:v>0.19999999999171791</c:v>
                </c:pt>
                <c:pt idx="447">
                  <c:v>0.20000000001090257</c:v>
                </c:pt>
                <c:pt idx="448">
                  <c:v>0.19999999999171791</c:v>
                </c:pt>
                <c:pt idx="449">
                  <c:v>0.20000000000131024</c:v>
                </c:pt>
                <c:pt idx="450">
                  <c:v>0.20000000000131024</c:v>
                </c:pt>
                <c:pt idx="451">
                  <c:v>0.20000000000131024</c:v>
                </c:pt>
                <c:pt idx="452">
                  <c:v>0.20000000000131024</c:v>
                </c:pt>
                <c:pt idx="453">
                  <c:v>0.19999999999171791</c:v>
                </c:pt>
                <c:pt idx="454">
                  <c:v>0.20000000001090257</c:v>
                </c:pt>
                <c:pt idx="455">
                  <c:v>0.19999999999171791</c:v>
                </c:pt>
                <c:pt idx="456">
                  <c:v>0.20000000000131024</c:v>
                </c:pt>
                <c:pt idx="457">
                  <c:v>0.19899999999530849</c:v>
                </c:pt>
                <c:pt idx="458">
                  <c:v>0.201000000007312</c:v>
                </c:pt>
                <c:pt idx="459">
                  <c:v>0.20000000000131024</c:v>
                </c:pt>
                <c:pt idx="460">
                  <c:v>0.19999999999171791</c:v>
                </c:pt>
                <c:pt idx="461">
                  <c:v>0.20000000001090257</c:v>
                </c:pt>
                <c:pt idx="462">
                  <c:v>0.19999999999171791</c:v>
                </c:pt>
                <c:pt idx="463">
                  <c:v>0.20000000000131024</c:v>
                </c:pt>
                <c:pt idx="464">
                  <c:v>0.20000000000131024</c:v>
                </c:pt>
                <c:pt idx="465">
                  <c:v>0.20000000000131024</c:v>
                </c:pt>
                <c:pt idx="466">
                  <c:v>0.20000000000131024</c:v>
                </c:pt>
                <c:pt idx="467">
                  <c:v>0.19999999999171791</c:v>
                </c:pt>
                <c:pt idx="468">
                  <c:v>0.20000000001090257</c:v>
                </c:pt>
                <c:pt idx="469">
                  <c:v>0.19999999999171791</c:v>
                </c:pt>
                <c:pt idx="470">
                  <c:v>0.20000000000131024</c:v>
                </c:pt>
                <c:pt idx="471">
                  <c:v>0.20000000000131024</c:v>
                </c:pt>
                <c:pt idx="472">
                  <c:v>0.20000000000131024</c:v>
                </c:pt>
                <c:pt idx="473">
                  <c:v>0.20000000000131024</c:v>
                </c:pt>
                <c:pt idx="474">
                  <c:v>0.20000000000131024</c:v>
                </c:pt>
                <c:pt idx="475">
                  <c:v>0.20000000000131024</c:v>
                </c:pt>
                <c:pt idx="476">
                  <c:v>0.19999999999171791</c:v>
                </c:pt>
                <c:pt idx="477">
                  <c:v>0.20000000000131024</c:v>
                </c:pt>
                <c:pt idx="478">
                  <c:v>0.20000000000131024</c:v>
                </c:pt>
                <c:pt idx="479">
                  <c:v>0.20000000000131024</c:v>
                </c:pt>
                <c:pt idx="480">
                  <c:v>0.19899999999530849</c:v>
                </c:pt>
                <c:pt idx="481">
                  <c:v>0.20200000000372142</c:v>
                </c:pt>
                <c:pt idx="482">
                  <c:v>0.19900000000490081</c:v>
                </c:pt>
                <c:pt idx="483">
                  <c:v>0.19999999999171791</c:v>
                </c:pt>
                <c:pt idx="484">
                  <c:v>0.201000000007312</c:v>
                </c:pt>
                <c:pt idx="485">
                  <c:v>0.20000000000131024</c:v>
                </c:pt>
                <c:pt idx="486">
                  <c:v>0.19999999999171791</c:v>
                </c:pt>
                <c:pt idx="487">
                  <c:v>0.19900000000490081</c:v>
                </c:pt>
                <c:pt idx="488">
                  <c:v>0.20000000000131024</c:v>
                </c:pt>
                <c:pt idx="489">
                  <c:v>0.20000000000131024</c:v>
                </c:pt>
                <c:pt idx="490">
                  <c:v>0.20099999999771967</c:v>
                </c:pt>
                <c:pt idx="491">
                  <c:v>0.20000000000131024</c:v>
                </c:pt>
                <c:pt idx="492">
                  <c:v>0.20000000000131024</c:v>
                </c:pt>
                <c:pt idx="493">
                  <c:v>0.19999999999171791</c:v>
                </c:pt>
                <c:pt idx="494">
                  <c:v>0.20000000001090257</c:v>
                </c:pt>
                <c:pt idx="495">
                  <c:v>0.19999999999171791</c:v>
                </c:pt>
                <c:pt idx="496">
                  <c:v>0.20000000000131024</c:v>
                </c:pt>
                <c:pt idx="497">
                  <c:v>0.20000000000131024</c:v>
                </c:pt>
                <c:pt idx="498">
                  <c:v>0.20000000000131024</c:v>
                </c:pt>
                <c:pt idx="499">
                  <c:v>0.20000000000131024</c:v>
                </c:pt>
                <c:pt idx="500">
                  <c:v>0.19799999999889906</c:v>
                </c:pt>
                <c:pt idx="501">
                  <c:v>0.20200000000372142</c:v>
                </c:pt>
                <c:pt idx="502">
                  <c:v>0.19999999999171791</c:v>
                </c:pt>
                <c:pt idx="503">
                  <c:v>0.20000000000131024</c:v>
                </c:pt>
                <c:pt idx="504">
                  <c:v>0.20000000000131024</c:v>
                </c:pt>
                <c:pt idx="505">
                  <c:v>0.20000000000131024</c:v>
                </c:pt>
                <c:pt idx="506">
                  <c:v>0.20000000000131024</c:v>
                </c:pt>
                <c:pt idx="507">
                  <c:v>0.20099999999771967</c:v>
                </c:pt>
                <c:pt idx="508">
                  <c:v>0.19900000000490081</c:v>
                </c:pt>
                <c:pt idx="509">
                  <c:v>0.19899999999530849</c:v>
                </c:pt>
                <c:pt idx="510">
                  <c:v>0.20099999999771967</c:v>
                </c:pt>
                <c:pt idx="511">
                  <c:v>0.20000000000131024</c:v>
                </c:pt>
                <c:pt idx="512">
                  <c:v>0.20000000000131024</c:v>
                </c:pt>
                <c:pt idx="513">
                  <c:v>0.20000000000131024</c:v>
                </c:pt>
                <c:pt idx="514">
                  <c:v>0.19999999999171791</c:v>
                </c:pt>
                <c:pt idx="515">
                  <c:v>0.20000000001090257</c:v>
                </c:pt>
                <c:pt idx="516">
                  <c:v>0.19999999999171791</c:v>
                </c:pt>
                <c:pt idx="517">
                  <c:v>0.20000000000131024</c:v>
                </c:pt>
                <c:pt idx="518">
                  <c:v>0.20000000000131024</c:v>
                </c:pt>
                <c:pt idx="519">
                  <c:v>0.20000000000131024</c:v>
                </c:pt>
                <c:pt idx="520">
                  <c:v>0.20000000000131024</c:v>
                </c:pt>
                <c:pt idx="521">
                  <c:v>0.19999999999171791</c:v>
                </c:pt>
                <c:pt idx="522">
                  <c:v>0.20000000001090257</c:v>
                </c:pt>
                <c:pt idx="523">
                  <c:v>0.19899999999530849</c:v>
                </c:pt>
                <c:pt idx="524">
                  <c:v>0.20099999999771967</c:v>
                </c:pt>
                <c:pt idx="525">
                  <c:v>0.20000000000131024</c:v>
                </c:pt>
                <c:pt idx="526">
                  <c:v>0.20000000000131024</c:v>
                </c:pt>
                <c:pt idx="527">
                  <c:v>0.20000000000131024</c:v>
                </c:pt>
                <c:pt idx="528">
                  <c:v>0.20000000000131024</c:v>
                </c:pt>
                <c:pt idx="529">
                  <c:v>0.20000000000131024</c:v>
                </c:pt>
                <c:pt idx="530">
                  <c:v>0.19999999999171791</c:v>
                </c:pt>
                <c:pt idx="531">
                  <c:v>0.20000000000131024</c:v>
                </c:pt>
                <c:pt idx="532">
                  <c:v>0.19900000000490081</c:v>
                </c:pt>
                <c:pt idx="533">
                  <c:v>0.2019999999941291</c:v>
                </c:pt>
                <c:pt idx="534">
                  <c:v>0.19900000000490081</c:v>
                </c:pt>
                <c:pt idx="535">
                  <c:v>0.20000000000131024</c:v>
                </c:pt>
                <c:pt idx="536">
                  <c:v>0.20000000000131024</c:v>
                </c:pt>
                <c:pt idx="537">
                  <c:v>0.19899999999530849</c:v>
                </c:pt>
                <c:pt idx="538">
                  <c:v>0.20099999999771967</c:v>
                </c:pt>
                <c:pt idx="539">
                  <c:v>0.20000000000131024</c:v>
                </c:pt>
                <c:pt idx="540">
                  <c:v>0.20099999999771967</c:v>
                </c:pt>
                <c:pt idx="541">
                  <c:v>0.19799999999889906</c:v>
                </c:pt>
                <c:pt idx="542">
                  <c:v>0.20200000000372142</c:v>
                </c:pt>
                <c:pt idx="543">
                  <c:v>0.20000000000131024</c:v>
                </c:pt>
                <c:pt idx="544">
                  <c:v>0.20000000000131024</c:v>
                </c:pt>
                <c:pt idx="545">
                  <c:v>0.20000000000131024</c:v>
                </c:pt>
                <c:pt idx="546">
                  <c:v>0.19899999999530849</c:v>
                </c:pt>
                <c:pt idx="547">
                  <c:v>0.20099999999771967</c:v>
                </c:pt>
                <c:pt idx="548">
                  <c:v>0.20000000001090257</c:v>
                </c:pt>
                <c:pt idx="549">
                  <c:v>0.19999999999171791</c:v>
                </c:pt>
                <c:pt idx="550">
                  <c:v>0.20000000000131024</c:v>
                </c:pt>
                <c:pt idx="551">
                  <c:v>0.19799999999889906</c:v>
                </c:pt>
                <c:pt idx="552">
                  <c:v>0.20200000000372142</c:v>
                </c:pt>
                <c:pt idx="553">
                  <c:v>0.20000000000131024</c:v>
                </c:pt>
                <c:pt idx="554">
                  <c:v>0.19999999999171791</c:v>
                </c:pt>
                <c:pt idx="555">
                  <c:v>0.20000000001090257</c:v>
                </c:pt>
                <c:pt idx="556">
                  <c:v>0.19899999999530849</c:v>
                </c:pt>
                <c:pt idx="557">
                  <c:v>0.20099999999771967</c:v>
                </c:pt>
                <c:pt idx="558">
                  <c:v>0.20000000000131024</c:v>
                </c:pt>
                <c:pt idx="559">
                  <c:v>0.20000000000131024</c:v>
                </c:pt>
                <c:pt idx="560">
                  <c:v>0.20000000000131024</c:v>
                </c:pt>
                <c:pt idx="561">
                  <c:v>0.19999999999171791</c:v>
                </c:pt>
                <c:pt idx="562">
                  <c:v>0.20000000001090257</c:v>
                </c:pt>
                <c:pt idx="563">
                  <c:v>0.19999999999171791</c:v>
                </c:pt>
                <c:pt idx="564">
                  <c:v>0.20000000000131024</c:v>
                </c:pt>
                <c:pt idx="565">
                  <c:v>0.19899999999530849</c:v>
                </c:pt>
                <c:pt idx="566">
                  <c:v>0.201000000007312</c:v>
                </c:pt>
                <c:pt idx="567">
                  <c:v>0.20000000000131024</c:v>
                </c:pt>
                <c:pt idx="568">
                  <c:v>0.19999999999171791</c:v>
                </c:pt>
                <c:pt idx="569">
                  <c:v>0.20000000001090257</c:v>
                </c:pt>
                <c:pt idx="570">
                  <c:v>0.19999999999171791</c:v>
                </c:pt>
                <c:pt idx="571">
                  <c:v>0.20000000000131024</c:v>
                </c:pt>
                <c:pt idx="572">
                  <c:v>0.20000000000131024</c:v>
                </c:pt>
                <c:pt idx="573">
                  <c:v>0.19799999999889906</c:v>
                </c:pt>
                <c:pt idx="574">
                  <c:v>0.20200000000372142</c:v>
                </c:pt>
                <c:pt idx="575">
                  <c:v>0.19999999999171791</c:v>
                </c:pt>
                <c:pt idx="576">
                  <c:v>0.20000000001090257</c:v>
                </c:pt>
                <c:pt idx="577">
                  <c:v>0.19999999999171791</c:v>
                </c:pt>
                <c:pt idx="578">
                  <c:v>0.20000000000131024</c:v>
                </c:pt>
                <c:pt idx="579">
                  <c:v>0.20000000000131024</c:v>
                </c:pt>
                <c:pt idx="580">
                  <c:v>0.20000000000131024</c:v>
                </c:pt>
                <c:pt idx="581">
                  <c:v>0.20000000000131024</c:v>
                </c:pt>
                <c:pt idx="582">
                  <c:v>0.20000000000131024</c:v>
                </c:pt>
                <c:pt idx="583">
                  <c:v>0.20000000000131024</c:v>
                </c:pt>
                <c:pt idx="584">
                  <c:v>0.19999999999171791</c:v>
                </c:pt>
                <c:pt idx="585">
                  <c:v>0.20000000000131024</c:v>
                </c:pt>
                <c:pt idx="586">
                  <c:v>0.20000000000131024</c:v>
                </c:pt>
                <c:pt idx="587">
                  <c:v>0.20000000000131024</c:v>
                </c:pt>
                <c:pt idx="588">
                  <c:v>0.19899999999530849</c:v>
                </c:pt>
                <c:pt idx="589">
                  <c:v>0.201000000007312</c:v>
                </c:pt>
                <c:pt idx="590">
                  <c:v>0.20099999999771967</c:v>
                </c:pt>
                <c:pt idx="591">
                  <c:v>0.19899999999530849</c:v>
                </c:pt>
                <c:pt idx="592">
                  <c:v>0.19900000000490081</c:v>
                </c:pt>
                <c:pt idx="593">
                  <c:v>0.20000000000131024</c:v>
                </c:pt>
                <c:pt idx="594">
                  <c:v>0.2019999999941291</c:v>
                </c:pt>
                <c:pt idx="595">
                  <c:v>0.19900000000490081</c:v>
                </c:pt>
                <c:pt idx="596">
                  <c:v>0.20099999999771967</c:v>
                </c:pt>
                <c:pt idx="597">
                  <c:v>0.20000000000131024</c:v>
                </c:pt>
                <c:pt idx="598">
                  <c:v>0.20000000000131024</c:v>
                </c:pt>
                <c:pt idx="599">
                  <c:v>0.20000000000131024</c:v>
                </c:pt>
                <c:pt idx="600">
                  <c:v>0.20000000000131024</c:v>
                </c:pt>
                <c:pt idx="601">
                  <c:v>0.19999999999171791</c:v>
                </c:pt>
                <c:pt idx="602">
                  <c:v>0.19799999999889906</c:v>
                </c:pt>
                <c:pt idx="603">
                  <c:v>0.20200000000372142</c:v>
                </c:pt>
                <c:pt idx="604">
                  <c:v>0.20000000000131024</c:v>
                </c:pt>
                <c:pt idx="605">
                  <c:v>0.20000000000131024</c:v>
                </c:pt>
                <c:pt idx="606">
                  <c:v>0.20000000000131024</c:v>
                </c:pt>
                <c:pt idx="607">
                  <c:v>0.19899999999530849</c:v>
                </c:pt>
                <c:pt idx="608">
                  <c:v>0.20099999999771967</c:v>
                </c:pt>
                <c:pt idx="609">
                  <c:v>0.20000000001090257</c:v>
                </c:pt>
                <c:pt idx="610">
                  <c:v>0.19999999999171791</c:v>
                </c:pt>
                <c:pt idx="611">
                  <c:v>0.20000000000131024</c:v>
                </c:pt>
                <c:pt idx="612">
                  <c:v>0.20000000000131024</c:v>
                </c:pt>
                <c:pt idx="613">
                  <c:v>0.20000000000131024</c:v>
                </c:pt>
                <c:pt idx="614">
                  <c:v>0.20000000000131024</c:v>
                </c:pt>
                <c:pt idx="615">
                  <c:v>0.19999999999171791</c:v>
                </c:pt>
                <c:pt idx="616">
                  <c:v>0.20000000001090257</c:v>
                </c:pt>
                <c:pt idx="617">
                  <c:v>0.19999999999171791</c:v>
                </c:pt>
                <c:pt idx="618">
                  <c:v>0.20000000000131024</c:v>
                </c:pt>
                <c:pt idx="619">
                  <c:v>0.20000000000131024</c:v>
                </c:pt>
                <c:pt idx="620">
                  <c:v>0.20000000000131024</c:v>
                </c:pt>
                <c:pt idx="621">
                  <c:v>0.19899999999530849</c:v>
                </c:pt>
                <c:pt idx="622">
                  <c:v>0.20099999999771967</c:v>
                </c:pt>
                <c:pt idx="623">
                  <c:v>0.201000000007312</c:v>
                </c:pt>
                <c:pt idx="624">
                  <c:v>0.19899999999530849</c:v>
                </c:pt>
                <c:pt idx="625">
                  <c:v>0.20000000000131024</c:v>
                </c:pt>
                <c:pt idx="626">
                  <c:v>0.20000000000131024</c:v>
                </c:pt>
                <c:pt idx="627">
                  <c:v>0.20000000000131024</c:v>
                </c:pt>
                <c:pt idx="628">
                  <c:v>0.20000000000131024</c:v>
                </c:pt>
                <c:pt idx="629">
                  <c:v>0.19999999999171791</c:v>
                </c:pt>
                <c:pt idx="630">
                  <c:v>0.19900000000490081</c:v>
                </c:pt>
                <c:pt idx="631">
                  <c:v>0.20099999999771967</c:v>
                </c:pt>
                <c:pt idx="632">
                  <c:v>0.20000000000131024</c:v>
                </c:pt>
                <c:pt idx="633">
                  <c:v>0.20000000000131024</c:v>
                </c:pt>
                <c:pt idx="634">
                  <c:v>0.20000000000131024</c:v>
                </c:pt>
                <c:pt idx="635">
                  <c:v>0.20000000000131024</c:v>
                </c:pt>
                <c:pt idx="636">
                  <c:v>0.20000000000131024</c:v>
                </c:pt>
                <c:pt idx="637">
                  <c:v>0.20099999999771967</c:v>
                </c:pt>
                <c:pt idx="638">
                  <c:v>0.19899999999530849</c:v>
                </c:pt>
                <c:pt idx="639">
                  <c:v>0.19900000000490081</c:v>
                </c:pt>
                <c:pt idx="640">
                  <c:v>0.20000000000131024</c:v>
                </c:pt>
                <c:pt idx="641">
                  <c:v>0.20099999999771967</c:v>
                </c:pt>
                <c:pt idx="642">
                  <c:v>0.20099999999771967</c:v>
                </c:pt>
                <c:pt idx="643">
                  <c:v>0.19900000000490081</c:v>
                </c:pt>
                <c:pt idx="644">
                  <c:v>0.20000000000131024</c:v>
                </c:pt>
                <c:pt idx="645">
                  <c:v>0.20099999999771967</c:v>
                </c:pt>
                <c:pt idx="646">
                  <c:v>0.19899999999530849</c:v>
                </c:pt>
                <c:pt idx="647">
                  <c:v>0.201000000007312</c:v>
                </c:pt>
                <c:pt idx="648">
                  <c:v>0.19999999999171791</c:v>
                </c:pt>
                <c:pt idx="649">
                  <c:v>0.20000000000131024</c:v>
                </c:pt>
                <c:pt idx="650">
                  <c:v>0.19900000000490081</c:v>
                </c:pt>
                <c:pt idx="651">
                  <c:v>0.20099999999771967</c:v>
                </c:pt>
                <c:pt idx="652">
                  <c:v>0.20000000000131024</c:v>
                </c:pt>
                <c:pt idx="653">
                  <c:v>0.20000000000131024</c:v>
                </c:pt>
                <c:pt idx="654">
                  <c:v>0.20000000000131024</c:v>
                </c:pt>
                <c:pt idx="655">
                  <c:v>0.19999999999171791</c:v>
                </c:pt>
                <c:pt idx="656">
                  <c:v>0.20000000000131024</c:v>
                </c:pt>
                <c:pt idx="657">
                  <c:v>0.20000000000131024</c:v>
                </c:pt>
                <c:pt idx="658">
                  <c:v>0.19799999999889906</c:v>
                </c:pt>
                <c:pt idx="659">
                  <c:v>0.20200000000372142</c:v>
                </c:pt>
                <c:pt idx="660">
                  <c:v>0.20000000000131024</c:v>
                </c:pt>
                <c:pt idx="661">
                  <c:v>0.20000000000131024</c:v>
                </c:pt>
                <c:pt idx="662">
                  <c:v>0.19999999999171791</c:v>
                </c:pt>
                <c:pt idx="663">
                  <c:v>0.20000000001090257</c:v>
                </c:pt>
                <c:pt idx="664">
                  <c:v>0.19999999999171791</c:v>
                </c:pt>
                <c:pt idx="665">
                  <c:v>0.20000000000131024</c:v>
                </c:pt>
                <c:pt idx="666">
                  <c:v>0.20000000000131024</c:v>
                </c:pt>
                <c:pt idx="667">
                  <c:v>0.20000000000131024</c:v>
                </c:pt>
                <c:pt idx="668">
                  <c:v>0.20000000000131024</c:v>
                </c:pt>
                <c:pt idx="669">
                  <c:v>0.19999999999171791</c:v>
                </c:pt>
                <c:pt idx="670">
                  <c:v>0.20000000001090257</c:v>
                </c:pt>
                <c:pt idx="671">
                  <c:v>0.19999999999171791</c:v>
                </c:pt>
                <c:pt idx="672">
                  <c:v>0.20000000000131024</c:v>
                </c:pt>
                <c:pt idx="673">
                  <c:v>0.20000000000131024</c:v>
                </c:pt>
                <c:pt idx="674">
                  <c:v>0.20000000000131024</c:v>
                </c:pt>
                <c:pt idx="675">
                  <c:v>0.20000000000131024</c:v>
                </c:pt>
                <c:pt idx="676">
                  <c:v>0.19999999999171791</c:v>
                </c:pt>
                <c:pt idx="677">
                  <c:v>0.20000000001090257</c:v>
                </c:pt>
                <c:pt idx="678">
                  <c:v>0.19999999999171791</c:v>
                </c:pt>
                <c:pt idx="679">
                  <c:v>0.20000000000131024</c:v>
                </c:pt>
                <c:pt idx="680">
                  <c:v>0.20000000000131024</c:v>
                </c:pt>
                <c:pt idx="681">
                  <c:v>0.20000000000131024</c:v>
                </c:pt>
                <c:pt idx="682">
                  <c:v>0.19899999999530849</c:v>
                </c:pt>
                <c:pt idx="683">
                  <c:v>0.20099999999771967</c:v>
                </c:pt>
                <c:pt idx="684">
                  <c:v>0.20000000001090257</c:v>
                </c:pt>
                <c:pt idx="685">
                  <c:v>0.19999999999171791</c:v>
                </c:pt>
                <c:pt idx="686">
                  <c:v>0.20000000000131024</c:v>
                </c:pt>
                <c:pt idx="687">
                  <c:v>0.20000000000131024</c:v>
                </c:pt>
                <c:pt idx="688">
                  <c:v>0.20099999999771967</c:v>
                </c:pt>
                <c:pt idx="689">
                  <c:v>0.19900000000490081</c:v>
                </c:pt>
                <c:pt idx="690">
                  <c:v>0.20000000000131024</c:v>
                </c:pt>
                <c:pt idx="691">
                  <c:v>0.20000000000131024</c:v>
                </c:pt>
                <c:pt idx="692">
                  <c:v>0.20099999999771967</c:v>
                </c:pt>
                <c:pt idx="693">
                  <c:v>0.19999999999171791</c:v>
                </c:pt>
                <c:pt idx="694">
                  <c:v>0.19900000000490081</c:v>
                </c:pt>
                <c:pt idx="695">
                  <c:v>0.20000000000131024</c:v>
                </c:pt>
                <c:pt idx="696">
                  <c:v>0.20000000000131024</c:v>
                </c:pt>
                <c:pt idx="697">
                  <c:v>0.20000000000131024</c:v>
                </c:pt>
                <c:pt idx="698">
                  <c:v>0.20000000000131024</c:v>
                </c:pt>
                <c:pt idx="699">
                  <c:v>0.20099999999771967</c:v>
                </c:pt>
                <c:pt idx="700">
                  <c:v>0.19899999999530849</c:v>
                </c:pt>
                <c:pt idx="701">
                  <c:v>0.19900000000490081</c:v>
                </c:pt>
                <c:pt idx="702">
                  <c:v>0.2019999999941291</c:v>
                </c:pt>
                <c:pt idx="703">
                  <c:v>0.20000000000131024</c:v>
                </c:pt>
                <c:pt idx="704">
                  <c:v>0.20000000000131024</c:v>
                </c:pt>
                <c:pt idx="705">
                  <c:v>0.20000000000131024</c:v>
                </c:pt>
                <c:pt idx="706">
                  <c:v>0.20000000000131024</c:v>
                </c:pt>
                <c:pt idx="707">
                  <c:v>0.20000000000131024</c:v>
                </c:pt>
                <c:pt idx="708">
                  <c:v>0.20000000000131024</c:v>
                </c:pt>
                <c:pt idx="709">
                  <c:v>0.19999999999171791</c:v>
                </c:pt>
                <c:pt idx="710">
                  <c:v>0.20000000000131024</c:v>
                </c:pt>
                <c:pt idx="711">
                  <c:v>0.20000000000131024</c:v>
                </c:pt>
                <c:pt idx="712">
                  <c:v>0.20000000000131024</c:v>
                </c:pt>
                <c:pt idx="713">
                  <c:v>0.20000000000131024</c:v>
                </c:pt>
                <c:pt idx="714">
                  <c:v>0.20000000000131024</c:v>
                </c:pt>
                <c:pt idx="715">
                  <c:v>0.19899999999530849</c:v>
                </c:pt>
                <c:pt idx="716">
                  <c:v>0.20099999999771967</c:v>
                </c:pt>
                <c:pt idx="717">
                  <c:v>0.20000000001090257</c:v>
                </c:pt>
                <c:pt idx="718">
                  <c:v>0.19999999999171791</c:v>
                </c:pt>
                <c:pt idx="719">
                  <c:v>0.20000000000131024</c:v>
                </c:pt>
                <c:pt idx="720">
                  <c:v>0.20000000000131024</c:v>
                </c:pt>
                <c:pt idx="721">
                  <c:v>0.20000000000131024</c:v>
                </c:pt>
                <c:pt idx="722">
                  <c:v>0.20000000000131024</c:v>
                </c:pt>
                <c:pt idx="723">
                  <c:v>0.19999999999171791</c:v>
                </c:pt>
                <c:pt idx="724">
                  <c:v>0.20000000001090257</c:v>
                </c:pt>
                <c:pt idx="725">
                  <c:v>0.19999999999171791</c:v>
                </c:pt>
                <c:pt idx="726">
                  <c:v>0.20000000000131024</c:v>
                </c:pt>
                <c:pt idx="727">
                  <c:v>0.20000000000131024</c:v>
                </c:pt>
                <c:pt idx="728">
                  <c:v>0.20000000000131024</c:v>
                </c:pt>
                <c:pt idx="729">
                  <c:v>0.20000000000131024</c:v>
                </c:pt>
                <c:pt idx="730">
                  <c:v>0.19999999999171791</c:v>
                </c:pt>
                <c:pt idx="731">
                  <c:v>0.20000000001090257</c:v>
                </c:pt>
                <c:pt idx="732">
                  <c:v>0.19999999999171791</c:v>
                </c:pt>
                <c:pt idx="733">
                  <c:v>0.20000000000131024</c:v>
                </c:pt>
                <c:pt idx="734">
                  <c:v>0.20000000000131024</c:v>
                </c:pt>
                <c:pt idx="735">
                  <c:v>0.20000000000131024</c:v>
                </c:pt>
                <c:pt idx="736">
                  <c:v>0.20000000000131024</c:v>
                </c:pt>
                <c:pt idx="737">
                  <c:v>0.19999999999171791</c:v>
                </c:pt>
                <c:pt idx="738">
                  <c:v>0.20000000001090257</c:v>
                </c:pt>
                <c:pt idx="739">
                  <c:v>0.19999999999171791</c:v>
                </c:pt>
                <c:pt idx="740">
                  <c:v>0.20000000000131024</c:v>
                </c:pt>
                <c:pt idx="741">
                  <c:v>0.20000000000131024</c:v>
                </c:pt>
                <c:pt idx="742">
                  <c:v>0.20099999999771967</c:v>
                </c:pt>
                <c:pt idx="743">
                  <c:v>0.19900000000490081</c:v>
                </c:pt>
                <c:pt idx="744">
                  <c:v>0.20000000000131024</c:v>
                </c:pt>
                <c:pt idx="745">
                  <c:v>0.20000000000131024</c:v>
                </c:pt>
                <c:pt idx="746">
                  <c:v>0.19999999999171791</c:v>
                </c:pt>
                <c:pt idx="747">
                  <c:v>0.20000000000131024</c:v>
                </c:pt>
                <c:pt idx="748">
                  <c:v>0.20000000000131024</c:v>
                </c:pt>
                <c:pt idx="749">
                  <c:v>0.20000000000131024</c:v>
                </c:pt>
                <c:pt idx="750">
                  <c:v>0.20000000000131024</c:v>
                </c:pt>
                <c:pt idx="751">
                  <c:v>0.20000000000131024</c:v>
                </c:pt>
                <c:pt idx="752">
                  <c:v>0.20000000000131024</c:v>
                </c:pt>
                <c:pt idx="753">
                  <c:v>0.19999999999171791</c:v>
                </c:pt>
                <c:pt idx="754">
                  <c:v>0.20000000000131024</c:v>
                </c:pt>
                <c:pt idx="755">
                  <c:v>0.20000000000131024</c:v>
                </c:pt>
                <c:pt idx="756">
                  <c:v>0.20099999999771967</c:v>
                </c:pt>
                <c:pt idx="757">
                  <c:v>0.20000000000131024</c:v>
                </c:pt>
                <c:pt idx="758">
                  <c:v>0.20000000000131024</c:v>
                </c:pt>
                <c:pt idx="759">
                  <c:v>0.19900000000490081</c:v>
                </c:pt>
                <c:pt idx="760">
                  <c:v>0.20099999999771967</c:v>
                </c:pt>
                <c:pt idx="761">
                  <c:v>0.19900000000490081</c:v>
                </c:pt>
                <c:pt idx="762">
                  <c:v>0.20099999999771967</c:v>
                </c:pt>
                <c:pt idx="763">
                  <c:v>0.19999999999171791</c:v>
                </c:pt>
                <c:pt idx="764">
                  <c:v>0.20000000000131024</c:v>
                </c:pt>
                <c:pt idx="765">
                  <c:v>0.20000000000131024</c:v>
                </c:pt>
                <c:pt idx="766">
                  <c:v>0.20000000000131024</c:v>
                </c:pt>
                <c:pt idx="767">
                  <c:v>0.20000000000131024</c:v>
                </c:pt>
                <c:pt idx="768">
                  <c:v>0.20000000000131024</c:v>
                </c:pt>
                <c:pt idx="769">
                  <c:v>0.20000000000131024</c:v>
                </c:pt>
                <c:pt idx="770">
                  <c:v>0.19999999999171791</c:v>
                </c:pt>
                <c:pt idx="771">
                  <c:v>0.20000000001090257</c:v>
                </c:pt>
                <c:pt idx="772">
                  <c:v>0.19899999999530849</c:v>
                </c:pt>
                <c:pt idx="773">
                  <c:v>0.20099999999771967</c:v>
                </c:pt>
                <c:pt idx="774">
                  <c:v>0.20000000000131024</c:v>
                </c:pt>
                <c:pt idx="775">
                  <c:v>0.20000000000131024</c:v>
                </c:pt>
                <c:pt idx="776">
                  <c:v>0.20000000000131024</c:v>
                </c:pt>
                <c:pt idx="777">
                  <c:v>0.19999999999171791</c:v>
                </c:pt>
                <c:pt idx="778">
                  <c:v>0.20000000001090257</c:v>
                </c:pt>
                <c:pt idx="779">
                  <c:v>0.19999999999171791</c:v>
                </c:pt>
                <c:pt idx="780">
                  <c:v>0.20000000000131024</c:v>
                </c:pt>
                <c:pt idx="781">
                  <c:v>0.20000000000131024</c:v>
                </c:pt>
                <c:pt idx="782">
                  <c:v>0.20000000000131024</c:v>
                </c:pt>
                <c:pt idx="783">
                  <c:v>0.20000000000131024</c:v>
                </c:pt>
                <c:pt idx="784">
                  <c:v>0.19999999999171791</c:v>
                </c:pt>
                <c:pt idx="785">
                  <c:v>0.20000000001090257</c:v>
                </c:pt>
                <c:pt idx="786">
                  <c:v>0.19899999999530849</c:v>
                </c:pt>
                <c:pt idx="787">
                  <c:v>0.20099999999771967</c:v>
                </c:pt>
                <c:pt idx="788">
                  <c:v>0.20000000000131024</c:v>
                </c:pt>
                <c:pt idx="789">
                  <c:v>0.20000000000131024</c:v>
                </c:pt>
                <c:pt idx="790">
                  <c:v>0.20000000000131024</c:v>
                </c:pt>
                <c:pt idx="791">
                  <c:v>0.19899999999530849</c:v>
                </c:pt>
                <c:pt idx="792">
                  <c:v>0.201000000007312</c:v>
                </c:pt>
                <c:pt idx="793">
                  <c:v>0.19999999999171791</c:v>
                </c:pt>
                <c:pt idx="794">
                  <c:v>0.20000000000131024</c:v>
                </c:pt>
                <c:pt idx="795">
                  <c:v>0.19900000000490081</c:v>
                </c:pt>
                <c:pt idx="796">
                  <c:v>0.20099999999771967</c:v>
                </c:pt>
                <c:pt idx="797">
                  <c:v>0.20000000000131024</c:v>
                </c:pt>
                <c:pt idx="798">
                  <c:v>0.20000000000131024</c:v>
                </c:pt>
                <c:pt idx="799">
                  <c:v>0.20000000000131024</c:v>
                </c:pt>
                <c:pt idx="800">
                  <c:v>0.19999999999171791</c:v>
                </c:pt>
                <c:pt idx="801">
                  <c:v>0.20099999999771967</c:v>
                </c:pt>
                <c:pt idx="802">
                  <c:v>0.20000000001090257</c:v>
                </c:pt>
                <c:pt idx="803">
                  <c:v>0.19899999999530849</c:v>
                </c:pt>
                <c:pt idx="804">
                  <c:v>0.20000000000131024</c:v>
                </c:pt>
                <c:pt idx="805">
                  <c:v>0.19900000000490081</c:v>
                </c:pt>
                <c:pt idx="806">
                  <c:v>0.20099999999771967</c:v>
                </c:pt>
                <c:pt idx="807">
                  <c:v>0.20099999999771967</c:v>
                </c:pt>
                <c:pt idx="808">
                  <c:v>0.19899999999530849</c:v>
                </c:pt>
                <c:pt idx="809">
                  <c:v>0.201000000007312</c:v>
                </c:pt>
                <c:pt idx="810">
                  <c:v>0.19999999999171791</c:v>
                </c:pt>
                <c:pt idx="811">
                  <c:v>0.19900000000490081</c:v>
                </c:pt>
                <c:pt idx="812">
                  <c:v>0.20099999999771967</c:v>
                </c:pt>
                <c:pt idx="813">
                  <c:v>0.20000000000131024</c:v>
                </c:pt>
                <c:pt idx="814">
                  <c:v>0.20000000000131024</c:v>
                </c:pt>
                <c:pt idx="815">
                  <c:v>0.20000000000131024</c:v>
                </c:pt>
                <c:pt idx="816">
                  <c:v>0.20000000000131024</c:v>
                </c:pt>
                <c:pt idx="817">
                  <c:v>0.19999999999171791</c:v>
                </c:pt>
                <c:pt idx="818">
                  <c:v>0.20000000000131024</c:v>
                </c:pt>
                <c:pt idx="819">
                  <c:v>0.19900000000490081</c:v>
                </c:pt>
                <c:pt idx="820">
                  <c:v>0.20099999999771967</c:v>
                </c:pt>
                <c:pt idx="821">
                  <c:v>0.20000000000131024</c:v>
                </c:pt>
                <c:pt idx="822">
                  <c:v>0.20000000000131024</c:v>
                </c:pt>
                <c:pt idx="823">
                  <c:v>0.20000000000131024</c:v>
                </c:pt>
                <c:pt idx="824">
                  <c:v>0.19999999999171791</c:v>
                </c:pt>
                <c:pt idx="825">
                  <c:v>0.20000000001090257</c:v>
                </c:pt>
                <c:pt idx="826">
                  <c:v>0.19999999999171791</c:v>
                </c:pt>
                <c:pt idx="827">
                  <c:v>0.19900000000490081</c:v>
                </c:pt>
                <c:pt idx="828">
                  <c:v>0.19999999999171791</c:v>
                </c:pt>
                <c:pt idx="829">
                  <c:v>0.201000000007312</c:v>
                </c:pt>
                <c:pt idx="830">
                  <c:v>0.20000000000131024</c:v>
                </c:pt>
                <c:pt idx="831">
                  <c:v>0.19999999999171791</c:v>
                </c:pt>
                <c:pt idx="832">
                  <c:v>0.20000000001090257</c:v>
                </c:pt>
                <c:pt idx="833">
                  <c:v>0.19899999999530849</c:v>
                </c:pt>
                <c:pt idx="834">
                  <c:v>0.20099999999771967</c:v>
                </c:pt>
                <c:pt idx="835">
                  <c:v>0.20000000000131024</c:v>
                </c:pt>
                <c:pt idx="836">
                  <c:v>0.20000000000131024</c:v>
                </c:pt>
                <c:pt idx="837">
                  <c:v>0.20000000000131024</c:v>
                </c:pt>
                <c:pt idx="838">
                  <c:v>0.19999999999171791</c:v>
                </c:pt>
                <c:pt idx="839">
                  <c:v>0.20000000001090257</c:v>
                </c:pt>
                <c:pt idx="840">
                  <c:v>0.19999999999171791</c:v>
                </c:pt>
                <c:pt idx="841">
                  <c:v>0.20000000000131024</c:v>
                </c:pt>
                <c:pt idx="842">
                  <c:v>0.19900000000490081</c:v>
                </c:pt>
                <c:pt idx="843">
                  <c:v>0.20099999999771967</c:v>
                </c:pt>
                <c:pt idx="844">
                  <c:v>0.20000000000131024</c:v>
                </c:pt>
                <c:pt idx="845">
                  <c:v>0.19999999999171791</c:v>
                </c:pt>
                <c:pt idx="846">
                  <c:v>0.20000000001090257</c:v>
                </c:pt>
                <c:pt idx="847">
                  <c:v>0.19999999999171791</c:v>
                </c:pt>
                <c:pt idx="848">
                  <c:v>0.20000000000131024</c:v>
                </c:pt>
                <c:pt idx="849">
                  <c:v>0.20000000000131024</c:v>
                </c:pt>
                <c:pt idx="850">
                  <c:v>0.20000000000131024</c:v>
                </c:pt>
                <c:pt idx="851">
                  <c:v>0.20000000000131024</c:v>
                </c:pt>
                <c:pt idx="852">
                  <c:v>0.19899999999530849</c:v>
                </c:pt>
                <c:pt idx="853">
                  <c:v>0.201000000007312</c:v>
                </c:pt>
                <c:pt idx="854">
                  <c:v>0.19999999999171791</c:v>
                </c:pt>
                <c:pt idx="855">
                  <c:v>0.20000000000131024</c:v>
                </c:pt>
                <c:pt idx="856">
                  <c:v>0.19800000000849138</c:v>
                </c:pt>
                <c:pt idx="857">
                  <c:v>0.2019999999941291</c:v>
                </c:pt>
                <c:pt idx="858">
                  <c:v>0.20000000000131024</c:v>
                </c:pt>
                <c:pt idx="859">
                  <c:v>0.20000000000131024</c:v>
                </c:pt>
                <c:pt idx="860">
                  <c:v>0.20000000000131024</c:v>
                </c:pt>
                <c:pt idx="861">
                  <c:v>0.19999999999171791</c:v>
                </c:pt>
                <c:pt idx="862">
                  <c:v>0.20000000000131024</c:v>
                </c:pt>
                <c:pt idx="863">
                  <c:v>0.20000000000131024</c:v>
                </c:pt>
                <c:pt idx="864">
                  <c:v>0.20099999999771967</c:v>
                </c:pt>
                <c:pt idx="865">
                  <c:v>0.19900000000490081</c:v>
                </c:pt>
                <c:pt idx="866">
                  <c:v>0.19900000000490081</c:v>
                </c:pt>
                <c:pt idx="867">
                  <c:v>0.2019999999941291</c:v>
                </c:pt>
                <c:pt idx="868">
                  <c:v>0.20000000000131024</c:v>
                </c:pt>
                <c:pt idx="869">
                  <c:v>0.19900000000490081</c:v>
                </c:pt>
                <c:pt idx="870">
                  <c:v>0.20099999999771967</c:v>
                </c:pt>
                <c:pt idx="871">
                  <c:v>0.19899999999530849</c:v>
                </c:pt>
                <c:pt idx="872">
                  <c:v>0.20099999999771967</c:v>
                </c:pt>
                <c:pt idx="873">
                  <c:v>0.20000000000131024</c:v>
                </c:pt>
                <c:pt idx="874">
                  <c:v>0.20000000000131024</c:v>
                </c:pt>
                <c:pt idx="875">
                  <c:v>0.20000000000131024</c:v>
                </c:pt>
                <c:pt idx="876">
                  <c:v>0.20000000000131024</c:v>
                </c:pt>
                <c:pt idx="877">
                  <c:v>0.20000000000131024</c:v>
                </c:pt>
                <c:pt idx="878">
                  <c:v>0.19999999999171791</c:v>
                </c:pt>
                <c:pt idx="879">
                  <c:v>0.20000000001090257</c:v>
                </c:pt>
                <c:pt idx="880">
                  <c:v>0.19999999999171791</c:v>
                </c:pt>
                <c:pt idx="881">
                  <c:v>0.20000000000131024</c:v>
                </c:pt>
                <c:pt idx="882">
                  <c:v>0.20000000000131024</c:v>
                </c:pt>
                <c:pt idx="883">
                  <c:v>0.20000000000131024</c:v>
                </c:pt>
                <c:pt idx="884">
                  <c:v>0.20000000000131024</c:v>
                </c:pt>
                <c:pt idx="885">
                  <c:v>0.19999999999171791</c:v>
                </c:pt>
                <c:pt idx="886">
                  <c:v>0.20000000001090257</c:v>
                </c:pt>
                <c:pt idx="887">
                  <c:v>0.19999999999171791</c:v>
                </c:pt>
                <c:pt idx="888">
                  <c:v>0.20000000000131024</c:v>
                </c:pt>
                <c:pt idx="889">
                  <c:v>0.20000000000131024</c:v>
                </c:pt>
                <c:pt idx="890">
                  <c:v>0.20000000000131024</c:v>
                </c:pt>
                <c:pt idx="891">
                  <c:v>0.20000000000131024</c:v>
                </c:pt>
                <c:pt idx="892">
                  <c:v>0.19999999999171791</c:v>
                </c:pt>
                <c:pt idx="893">
                  <c:v>0.20000000001090257</c:v>
                </c:pt>
                <c:pt idx="894">
                  <c:v>0.19999999999171791</c:v>
                </c:pt>
                <c:pt idx="895">
                  <c:v>0.20000000000131024</c:v>
                </c:pt>
                <c:pt idx="896">
                  <c:v>0.20000000000131024</c:v>
                </c:pt>
                <c:pt idx="897">
                  <c:v>0.20000000000131024</c:v>
                </c:pt>
                <c:pt idx="898">
                  <c:v>0.20000000000131024</c:v>
                </c:pt>
                <c:pt idx="899">
                  <c:v>0.19999999999171791</c:v>
                </c:pt>
                <c:pt idx="900">
                  <c:v>0.20000000001090257</c:v>
                </c:pt>
                <c:pt idx="901">
                  <c:v>0.19999999999171791</c:v>
                </c:pt>
                <c:pt idx="902">
                  <c:v>0.20000000000131024</c:v>
                </c:pt>
                <c:pt idx="903">
                  <c:v>0.20000000000131024</c:v>
                </c:pt>
                <c:pt idx="904">
                  <c:v>0.20000000000131024</c:v>
                </c:pt>
                <c:pt idx="905">
                  <c:v>0.20000000000131024</c:v>
                </c:pt>
                <c:pt idx="906">
                  <c:v>0.20000000000131024</c:v>
                </c:pt>
                <c:pt idx="907">
                  <c:v>0.20000000000131024</c:v>
                </c:pt>
                <c:pt idx="908">
                  <c:v>0.19999999999171791</c:v>
                </c:pt>
                <c:pt idx="909">
                  <c:v>0.20000000000131024</c:v>
                </c:pt>
                <c:pt idx="910">
                  <c:v>0.20000000000131024</c:v>
                </c:pt>
                <c:pt idx="911">
                  <c:v>0.20000000000131024</c:v>
                </c:pt>
                <c:pt idx="912">
                  <c:v>0.20000000000131024</c:v>
                </c:pt>
                <c:pt idx="913">
                  <c:v>0.20000000000131024</c:v>
                </c:pt>
                <c:pt idx="914">
                  <c:v>0.20000000000131024</c:v>
                </c:pt>
                <c:pt idx="915">
                  <c:v>0.19999999999171791</c:v>
                </c:pt>
                <c:pt idx="916">
                  <c:v>0.20000000000131024</c:v>
                </c:pt>
                <c:pt idx="917">
                  <c:v>0.19900000000490081</c:v>
                </c:pt>
                <c:pt idx="918">
                  <c:v>0.20099999999771967</c:v>
                </c:pt>
                <c:pt idx="919">
                  <c:v>0.20099999999771967</c:v>
                </c:pt>
                <c:pt idx="920">
                  <c:v>0.20000000000131024</c:v>
                </c:pt>
                <c:pt idx="921">
                  <c:v>0.20000000000131024</c:v>
                </c:pt>
                <c:pt idx="922">
                  <c:v>0.19899999999530849</c:v>
                </c:pt>
                <c:pt idx="923">
                  <c:v>0.201000000007312</c:v>
                </c:pt>
                <c:pt idx="924">
                  <c:v>0.20000000000131024</c:v>
                </c:pt>
                <c:pt idx="925">
                  <c:v>0.19999999999171791</c:v>
                </c:pt>
                <c:pt idx="926">
                  <c:v>0.20000000000131024</c:v>
                </c:pt>
                <c:pt idx="927">
                  <c:v>0.19800000000849138</c:v>
                </c:pt>
                <c:pt idx="928">
                  <c:v>0.2019999999941291</c:v>
                </c:pt>
                <c:pt idx="929">
                  <c:v>0.20000000000131024</c:v>
                </c:pt>
                <c:pt idx="930">
                  <c:v>0.20000000000131024</c:v>
                </c:pt>
                <c:pt idx="931">
                  <c:v>0.20000000000131024</c:v>
                </c:pt>
                <c:pt idx="932">
                  <c:v>0.19999999999171791</c:v>
                </c:pt>
                <c:pt idx="933">
                  <c:v>0.20000000001090257</c:v>
                </c:pt>
                <c:pt idx="934">
                  <c:v>0.19999999999171791</c:v>
                </c:pt>
                <c:pt idx="935">
                  <c:v>0.20000000000131024</c:v>
                </c:pt>
                <c:pt idx="936">
                  <c:v>0.20000000000131024</c:v>
                </c:pt>
                <c:pt idx="937">
                  <c:v>0.20000000000131024</c:v>
                </c:pt>
                <c:pt idx="938">
                  <c:v>0.19799999999889906</c:v>
                </c:pt>
                <c:pt idx="939">
                  <c:v>0.2019999999941291</c:v>
                </c:pt>
                <c:pt idx="940">
                  <c:v>0.20000000001090257</c:v>
                </c:pt>
                <c:pt idx="941">
                  <c:v>0.19799999999889906</c:v>
                </c:pt>
                <c:pt idx="942">
                  <c:v>0.2019999999941291</c:v>
                </c:pt>
                <c:pt idx="943">
                  <c:v>0.20000000000131024</c:v>
                </c:pt>
                <c:pt idx="944">
                  <c:v>0.20000000000131024</c:v>
                </c:pt>
                <c:pt idx="945">
                  <c:v>0.20000000000131024</c:v>
                </c:pt>
                <c:pt idx="946">
                  <c:v>0.19899999999530849</c:v>
                </c:pt>
                <c:pt idx="947">
                  <c:v>0.201000000007312</c:v>
                </c:pt>
                <c:pt idx="948">
                  <c:v>0.19999999999171791</c:v>
                </c:pt>
                <c:pt idx="949">
                  <c:v>0.20000000000131024</c:v>
                </c:pt>
                <c:pt idx="950">
                  <c:v>0.19900000000490081</c:v>
                </c:pt>
                <c:pt idx="951">
                  <c:v>0.20099999999771967</c:v>
                </c:pt>
                <c:pt idx="952">
                  <c:v>0.20000000000131024</c:v>
                </c:pt>
                <c:pt idx="953">
                  <c:v>0.19999999999171791</c:v>
                </c:pt>
                <c:pt idx="954">
                  <c:v>0.20000000001090257</c:v>
                </c:pt>
                <c:pt idx="955">
                  <c:v>0.19999999999171791</c:v>
                </c:pt>
                <c:pt idx="956">
                  <c:v>0.20000000000131024</c:v>
                </c:pt>
                <c:pt idx="957">
                  <c:v>0.20000000000131024</c:v>
                </c:pt>
                <c:pt idx="958">
                  <c:v>0.20000000000131024</c:v>
                </c:pt>
                <c:pt idx="959">
                  <c:v>0.20000000000131024</c:v>
                </c:pt>
                <c:pt idx="960">
                  <c:v>0.20000000000131024</c:v>
                </c:pt>
                <c:pt idx="961">
                  <c:v>0.20000000000131024</c:v>
                </c:pt>
                <c:pt idx="962">
                  <c:v>0.19999999999171791</c:v>
                </c:pt>
                <c:pt idx="963">
                  <c:v>0.20000000000131024</c:v>
                </c:pt>
                <c:pt idx="964">
                  <c:v>0.20000000000131024</c:v>
                </c:pt>
                <c:pt idx="965">
                  <c:v>0.19900000000490081</c:v>
                </c:pt>
                <c:pt idx="966">
                  <c:v>0.20099999999771967</c:v>
                </c:pt>
                <c:pt idx="967">
                  <c:v>0.20000000000131024</c:v>
                </c:pt>
                <c:pt idx="968">
                  <c:v>0.20000000000131024</c:v>
                </c:pt>
                <c:pt idx="969">
                  <c:v>0.19899999999530849</c:v>
                </c:pt>
                <c:pt idx="970">
                  <c:v>0.20099999999771967</c:v>
                </c:pt>
                <c:pt idx="971">
                  <c:v>0.20000000000131024</c:v>
                </c:pt>
                <c:pt idx="972">
                  <c:v>0.20000000000131024</c:v>
                </c:pt>
                <c:pt idx="973">
                  <c:v>0.20000000000131024</c:v>
                </c:pt>
                <c:pt idx="974">
                  <c:v>0.20099999999771967</c:v>
                </c:pt>
                <c:pt idx="975">
                  <c:v>0.19900000000490081</c:v>
                </c:pt>
                <c:pt idx="976">
                  <c:v>0.19999999999171791</c:v>
                </c:pt>
                <c:pt idx="977">
                  <c:v>0.20000000001090257</c:v>
                </c:pt>
                <c:pt idx="978">
                  <c:v>0.20099999999771967</c:v>
                </c:pt>
                <c:pt idx="979">
                  <c:v>0.19899999999530849</c:v>
                </c:pt>
                <c:pt idx="980">
                  <c:v>0.20099999999771967</c:v>
                </c:pt>
                <c:pt idx="981">
                  <c:v>0.20000000000131024</c:v>
                </c:pt>
                <c:pt idx="982">
                  <c:v>0.20000000000131024</c:v>
                </c:pt>
                <c:pt idx="983">
                  <c:v>0.20000000000131024</c:v>
                </c:pt>
                <c:pt idx="984">
                  <c:v>0.20000000000131024</c:v>
                </c:pt>
                <c:pt idx="985">
                  <c:v>0.20000000000131024</c:v>
                </c:pt>
                <c:pt idx="986">
                  <c:v>0.19999999999171791</c:v>
                </c:pt>
                <c:pt idx="987">
                  <c:v>0.20000000001090257</c:v>
                </c:pt>
                <c:pt idx="988">
                  <c:v>0.19999999999171791</c:v>
                </c:pt>
                <c:pt idx="989">
                  <c:v>0.20000000000131024</c:v>
                </c:pt>
                <c:pt idx="990">
                  <c:v>0.20000000000131024</c:v>
                </c:pt>
                <c:pt idx="991">
                  <c:v>0.20000000000131024</c:v>
                </c:pt>
                <c:pt idx="992">
                  <c:v>0.20000000000131024</c:v>
                </c:pt>
                <c:pt idx="993">
                  <c:v>0.19999999999171791</c:v>
                </c:pt>
                <c:pt idx="994">
                  <c:v>0.20000000001090257</c:v>
                </c:pt>
                <c:pt idx="995">
                  <c:v>0.19999999999171791</c:v>
                </c:pt>
                <c:pt idx="996">
                  <c:v>0.20000000000131024</c:v>
                </c:pt>
                <c:pt idx="997">
                  <c:v>0.20000000000131024</c:v>
                </c:pt>
                <c:pt idx="998">
                  <c:v>0.20000000000131024</c:v>
                </c:pt>
                <c:pt idx="999">
                  <c:v>0.19899999999530849</c:v>
                </c:pt>
              </c:numCache>
            </c:numRef>
          </c:yVal>
          <c:smooth val="0"/>
          <c:extLst>
            <c:ext xmlns:c16="http://schemas.microsoft.com/office/drawing/2014/chart" uri="{C3380CC4-5D6E-409C-BE32-E72D297353CC}">
              <c16:uniqueId val="{00000000-E27C-40AD-8BAE-9247ADCB357A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axId val="734051984"/>
        <c:axId val="734050736"/>
      </c:scatterChart>
      <c:valAx>
        <c:axId val="734051984"/>
        <c:scaling>
          <c:orientation val="minMax"/>
        </c:scaling>
        <c:delete val="0"/>
        <c:axPos val="b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majorTickMark val="none"/>
        <c:minorTickMark val="none"/>
        <c:tickLblPos val="nextTo"/>
        <c:spPr>
          <a:noFill/>
          <a:ln w="9525" cap="flat" cmpd="sng" algn="ctr">
            <a:solidFill>
              <a:schemeClr val="tx1">
                <a:lumMod val="25000"/>
                <a:lumOff val="7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900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fr-FR"/>
          </a:p>
        </c:txPr>
        <c:crossAx val="734050736"/>
        <c:crosses val="autoZero"/>
        <c:crossBetween val="midCat"/>
      </c:valAx>
      <c:valAx>
        <c:axId val="734050736"/>
        <c:scaling>
          <c:orientation val="minMax"/>
          <c:max val="0.22000000000000003"/>
          <c:min val="0.18000000000000002"/>
        </c:scaling>
        <c:delete val="0"/>
        <c:axPos val="l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title>
          <c:tx>
            <c:rich>
              <a:bodyPr rot="-5400000" spcFirstLastPara="1" vertOverflow="ellipsis" vert="horz" wrap="square" anchor="ctr" anchorCtr="1"/>
              <a:lstStyle/>
              <a:p>
                <a:pPr>
                  <a:defRPr sz="1000" b="0" i="0" u="none" strike="noStrike" kern="1200" baseline="0">
                    <a:solidFill>
                      <a:schemeClr val="tx1">
                        <a:lumMod val="65000"/>
                        <a:lumOff val="3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r>
                  <a:rPr lang="fr-FR" sz="1200" b="0" i="0" baseline="0" dirty="0">
                    <a:effectLst/>
                  </a:rPr>
                  <a:t>Ecart de temps entre 2 poses (s)</a:t>
                </a:r>
                <a:endParaRPr lang="fr-FR" sz="700" dirty="0">
                  <a:effectLst/>
                </a:endParaRPr>
              </a:p>
            </c:rich>
          </c:tx>
          <c:layout/>
          <c:overlay val="0"/>
          <c:spPr>
            <a:noFill/>
            <a:ln>
              <a:noFill/>
            </a:ln>
            <a:effectLst/>
          </c:spPr>
          <c:txPr>
            <a:bodyPr rot="-5400000" spcFirstLastPara="1" vertOverflow="ellipsis" vert="horz" wrap="square" anchor="ctr" anchorCtr="1"/>
            <a:lstStyle/>
            <a:p>
              <a:pPr>
                <a:defRPr sz="1000" b="0" i="0" u="none" strike="noStrike" kern="1200" baseline="0">
                  <a:solidFill>
                    <a:schemeClr val="tx1">
                      <a:lumMod val="65000"/>
                      <a:lumOff val="35000"/>
                    </a:schemeClr>
                  </a:solidFill>
                  <a:latin typeface="+mn-lt"/>
                  <a:ea typeface="+mn-ea"/>
                  <a:cs typeface="+mn-cs"/>
                </a:defRPr>
              </a:pPr>
              <a:endParaRPr lang="fr-FR"/>
            </a:p>
          </c:txPr>
        </c:title>
        <c:numFmt formatCode="0.000" sourceLinked="1"/>
        <c:majorTickMark val="none"/>
        <c:minorTickMark val="none"/>
        <c:tickLblPos val="nextTo"/>
        <c:spPr>
          <a:noFill/>
          <a:ln w="9525" cap="flat" cmpd="sng" algn="ctr">
            <a:solidFill>
              <a:schemeClr val="tx1">
                <a:lumMod val="25000"/>
                <a:lumOff val="7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900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fr-FR"/>
          </a:p>
        </c:txPr>
        <c:crossAx val="734051984"/>
        <c:crosses val="autoZero"/>
        <c:crossBetween val="midCat"/>
      </c:valAx>
      <c:spPr>
        <a:noFill/>
        <a:ln>
          <a:noFill/>
        </a:ln>
        <a:effectLst/>
      </c:spPr>
    </c:plotArea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/>
      </a:pPr>
      <a:endParaRPr lang="fr-FR"/>
    </a:p>
  </c:txPr>
  <c:externalData r:id="rId3">
    <c:autoUpdate val="0"/>
  </c:externalData>
</c:chartSpace>
</file>

<file path=ppt/charts/chart5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fr-FR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tx>
        <c:rich>
          <a:bodyPr rot="0" spcFirstLastPara="1" vertOverflow="ellipsis" vert="horz" wrap="square" anchor="ctr" anchorCtr="1"/>
          <a:lstStyle/>
          <a:p>
            <a:pPr>
              <a:defRPr sz="1400" b="0" i="0" u="none" strike="noStrike" kern="1200" spc="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r>
              <a:rPr lang="fr-FR" dirty="0" err="1"/>
              <a:t>FireCapture</a:t>
            </a:r>
            <a:r>
              <a:rPr lang="fr-FR" dirty="0"/>
              <a:t> 2.6.08</a:t>
            </a:r>
          </a:p>
        </c:rich>
      </c:tx>
      <c:layout/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400" b="0" i="0" u="none" strike="noStrike" kern="1200" spc="0" baseline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fr-FR"/>
        </a:p>
      </c:txPr>
    </c:title>
    <c:autoTitleDeleted val="0"/>
    <c:plotArea>
      <c:layout/>
      <c:scatterChart>
        <c:scatterStyle val="lineMarker"/>
        <c:varyColors val="0"/>
        <c:ser>
          <c:idx val="0"/>
          <c:order val="0"/>
          <c:spPr>
            <a:ln w="19050" cap="rnd">
              <a:solidFill>
                <a:schemeClr val="accent1"/>
              </a:solidFill>
              <a:round/>
            </a:ln>
            <a:effectLst/>
          </c:spPr>
          <c:marker>
            <c:symbol val="none"/>
          </c:marker>
          <c:yVal>
            <c:numRef>
              <c:f>Feuil1!$C$2:$C$1000</c:f>
              <c:numCache>
                <c:formatCode>0.000</c:formatCode>
                <c:ptCount val="999"/>
                <c:pt idx="0">
                  <c:v>0.20800000000136265</c:v>
                </c:pt>
                <c:pt idx="1">
                  <c:v>0.21900000000023567</c:v>
                </c:pt>
                <c:pt idx="2">
                  <c:v>0.18700000000002603</c:v>
                </c:pt>
                <c:pt idx="3">
                  <c:v>0.20300000000013085</c:v>
                </c:pt>
                <c:pt idx="4">
                  <c:v>0.20399999999654028</c:v>
                </c:pt>
                <c:pt idx="5">
                  <c:v>0.20300000000013085</c:v>
                </c:pt>
                <c:pt idx="6">
                  <c:v>0.18700000000002603</c:v>
                </c:pt>
                <c:pt idx="7">
                  <c:v>0.20300000000013085</c:v>
                </c:pt>
                <c:pt idx="8">
                  <c:v>0.20300000000013085</c:v>
                </c:pt>
                <c:pt idx="9">
                  <c:v>0.23500000000034049</c:v>
                </c:pt>
                <c:pt idx="10">
                  <c:v>0.1780000000035642</c:v>
                </c:pt>
                <c:pt idx="11">
                  <c:v>0.18099999999279248</c:v>
                </c:pt>
                <c:pt idx="12">
                  <c:v>0.21500000000500563</c:v>
                </c:pt>
                <c:pt idx="13">
                  <c:v>0.18799999999643546</c:v>
                </c:pt>
                <c:pt idx="14">
                  <c:v>0.20300000000972318</c:v>
                </c:pt>
                <c:pt idx="15">
                  <c:v>0.21799999999423392</c:v>
                </c:pt>
                <c:pt idx="16">
                  <c:v>0.18800000000602779</c:v>
                </c:pt>
                <c:pt idx="17">
                  <c:v>0.20299999999053853</c:v>
                </c:pt>
                <c:pt idx="18">
                  <c:v>0.18800000000602779</c:v>
                </c:pt>
                <c:pt idx="19">
                  <c:v>0.20300000000013085</c:v>
                </c:pt>
                <c:pt idx="20">
                  <c:v>0.20300000000013085</c:v>
                </c:pt>
                <c:pt idx="21">
                  <c:v>0.20300000000013085</c:v>
                </c:pt>
                <c:pt idx="22">
                  <c:v>0.20300000000013085</c:v>
                </c:pt>
                <c:pt idx="23">
                  <c:v>0.18700000000002603</c:v>
                </c:pt>
                <c:pt idx="24">
                  <c:v>0.20399999999654028</c:v>
                </c:pt>
                <c:pt idx="25">
                  <c:v>0.21800000000382624</c:v>
                </c:pt>
                <c:pt idx="26">
                  <c:v>0.17199999999633064</c:v>
                </c:pt>
                <c:pt idx="27">
                  <c:v>0.21900000000023567</c:v>
                </c:pt>
                <c:pt idx="28">
                  <c:v>0.20300000000013085</c:v>
                </c:pt>
                <c:pt idx="29">
                  <c:v>0.18700000000002603</c:v>
                </c:pt>
                <c:pt idx="30">
                  <c:v>0.20400000000613261</c:v>
                </c:pt>
                <c:pt idx="31">
                  <c:v>0.20299999999053853</c:v>
                </c:pt>
                <c:pt idx="32">
                  <c:v>0.18700000000961836</c:v>
                </c:pt>
                <c:pt idx="33">
                  <c:v>0.20299999999053853</c:v>
                </c:pt>
                <c:pt idx="34">
                  <c:v>0.20300000000972318</c:v>
                </c:pt>
                <c:pt idx="35">
                  <c:v>0.18799999999643546</c:v>
                </c:pt>
                <c:pt idx="36">
                  <c:v>0.21900000000023567</c:v>
                </c:pt>
                <c:pt idx="37">
                  <c:v>0.20300000000013085</c:v>
                </c:pt>
                <c:pt idx="38">
                  <c:v>0.18700000000002603</c:v>
                </c:pt>
                <c:pt idx="39">
                  <c:v>0.20300000000013085</c:v>
                </c:pt>
                <c:pt idx="40">
                  <c:v>0.20299999999053853</c:v>
                </c:pt>
                <c:pt idx="41">
                  <c:v>0.20400000000613261</c:v>
                </c:pt>
                <c:pt idx="42">
                  <c:v>0.20300000000013085</c:v>
                </c:pt>
                <c:pt idx="43">
                  <c:v>0.20099999999771967</c:v>
                </c:pt>
                <c:pt idx="44">
                  <c:v>0.18799999999643546</c:v>
                </c:pt>
                <c:pt idx="45">
                  <c:v>0.20300000000972318</c:v>
                </c:pt>
                <c:pt idx="46">
                  <c:v>0.20299999999053853</c:v>
                </c:pt>
                <c:pt idx="47">
                  <c:v>0.20300000000972318</c:v>
                </c:pt>
                <c:pt idx="48">
                  <c:v>0.20299999999053853</c:v>
                </c:pt>
                <c:pt idx="49">
                  <c:v>0.18800000000602779</c:v>
                </c:pt>
                <c:pt idx="50">
                  <c:v>0.20300000000013085</c:v>
                </c:pt>
                <c:pt idx="51">
                  <c:v>0.20300000000013085</c:v>
                </c:pt>
                <c:pt idx="52">
                  <c:v>0.20300000000013085</c:v>
                </c:pt>
                <c:pt idx="53">
                  <c:v>0.20300000000013085</c:v>
                </c:pt>
                <c:pt idx="54">
                  <c:v>0.18799999999643546</c:v>
                </c:pt>
                <c:pt idx="55">
                  <c:v>0.20300000000013085</c:v>
                </c:pt>
                <c:pt idx="56">
                  <c:v>0.20300000000013085</c:v>
                </c:pt>
                <c:pt idx="57">
                  <c:v>0.20300000000013085</c:v>
                </c:pt>
                <c:pt idx="58">
                  <c:v>0.20300000000013085</c:v>
                </c:pt>
                <c:pt idx="59">
                  <c:v>0.18800000000602779</c:v>
                </c:pt>
                <c:pt idx="60">
                  <c:v>0.20299999999053853</c:v>
                </c:pt>
                <c:pt idx="61">
                  <c:v>0.20300000000972318</c:v>
                </c:pt>
                <c:pt idx="62">
                  <c:v>0.20299999999053853</c:v>
                </c:pt>
                <c:pt idx="63">
                  <c:v>0.20300000000972318</c:v>
                </c:pt>
                <c:pt idx="64">
                  <c:v>0.18799999999643546</c:v>
                </c:pt>
                <c:pt idx="65">
                  <c:v>0.20300000000013085</c:v>
                </c:pt>
                <c:pt idx="66">
                  <c:v>0.20300000000013085</c:v>
                </c:pt>
                <c:pt idx="67">
                  <c:v>0.18700000000002603</c:v>
                </c:pt>
                <c:pt idx="68">
                  <c:v>0.21600000000141506</c:v>
                </c:pt>
                <c:pt idx="69">
                  <c:v>0.19999999999171791</c:v>
                </c:pt>
                <c:pt idx="70">
                  <c:v>0.201000000007312</c:v>
                </c:pt>
                <c:pt idx="71">
                  <c:v>0.20099999999771967</c:v>
                </c:pt>
                <c:pt idx="72">
                  <c:v>0.20000000000131024</c:v>
                </c:pt>
                <c:pt idx="73">
                  <c:v>0.20099999999771967</c:v>
                </c:pt>
                <c:pt idx="74">
                  <c:v>0.20000000000131024</c:v>
                </c:pt>
                <c:pt idx="75">
                  <c:v>0.20099999999771967</c:v>
                </c:pt>
                <c:pt idx="76">
                  <c:v>0.18500000000720718</c:v>
                </c:pt>
                <c:pt idx="77">
                  <c:v>0.21599999999182273</c:v>
                </c:pt>
                <c:pt idx="78">
                  <c:v>0.18499999999761485</c:v>
                </c:pt>
                <c:pt idx="79">
                  <c:v>0.20000000001090257</c:v>
                </c:pt>
                <c:pt idx="80">
                  <c:v>0.19999999999171791</c:v>
                </c:pt>
                <c:pt idx="81">
                  <c:v>0.20099999999771967</c:v>
                </c:pt>
                <c:pt idx="82">
                  <c:v>0.201000000007312</c:v>
                </c:pt>
                <c:pt idx="83">
                  <c:v>0.20000000000131024</c:v>
                </c:pt>
                <c:pt idx="84">
                  <c:v>0.19999999999171791</c:v>
                </c:pt>
                <c:pt idx="85">
                  <c:v>0.20000000001090257</c:v>
                </c:pt>
                <c:pt idx="86">
                  <c:v>0.20099999999771967</c:v>
                </c:pt>
                <c:pt idx="87">
                  <c:v>0.20099999999771967</c:v>
                </c:pt>
                <c:pt idx="88">
                  <c:v>0.20099999999771967</c:v>
                </c:pt>
                <c:pt idx="89">
                  <c:v>0.20000000000131024</c:v>
                </c:pt>
                <c:pt idx="90">
                  <c:v>0.20099999999771967</c:v>
                </c:pt>
                <c:pt idx="91">
                  <c:v>0.20000000000131024</c:v>
                </c:pt>
                <c:pt idx="92">
                  <c:v>0.20099999999771967</c:v>
                </c:pt>
                <c:pt idx="93">
                  <c:v>0.20099999999771967</c:v>
                </c:pt>
                <c:pt idx="94">
                  <c:v>0.20000000001090257</c:v>
                </c:pt>
                <c:pt idx="95">
                  <c:v>0.19999999999171791</c:v>
                </c:pt>
                <c:pt idx="96">
                  <c:v>0.20099999999771967</c:v>
                </c:pt>
                <c:pt idx="97">
                  <c:v>0.201000000007312</c:v>
                </c:pt>
                <c:pt idx="98">
                  <c:v>0.20000000000131024</c:v>
                </c:pt>
                <c:pt idx="99">
                  <c:v>0.20099999999771967</c:v>
                </c:pt>
                <c:pt idx="100">
                  <c:v>0.20099999999771967</c:v>
                </c:pt>
                <c:pt idx="101">
                  <c:v>0.20000000000131024</c:v>
                </c:pt>
                <c:pt idx="102">
                  <c:v>0.20099999999771967</c:v>
                </c:pt>
                <c:pt idx="103">
                  <c:v>0.20000000000131024</c:v>
                </c:pt>
                <c:pt idx="104">
                  <c:v>0.20099999999771967</c:v>
                </c:pt>
                <c:pt idx="105">
                  <c:v>0.20099999999771967</c:v>
                </c:pt>
                <c:pt idx="106">
                  <c:v>0.18500000000720718</c:v>
                </c:pt>
                <c:pt idx="107">
                  <c:v>0.20099999999771967</c:v>
                </c:pt>
                <c:pt idx="108">
                  <c:v>0.20099999999771967</c:v>
                </c:pt>
                <c:pt idx="109">
                  <c:v>0.20000000000131024</c:v>
                </c:pt>
                <c:pt idx="110">
                  <c:v>0.20099999999771967</c:v>
                </c:pt>
                <c:pt idx="111">
                  <c:v>0.20099999999771967</c:v>
                </c:pt>
                <c:pt idx="112">
                  <c:v>0.201000000007312</c:v>
                </c:pt>
                <c:pt idx="113">
                  <c:v>0.20099999999771967</c:v>
                </c:pt>
                <c:pt idx="114">
                  <c:v>0.20000000000131024</c:v>
                </c:pt>
                <c:pt idx="115">
                  <c:v>0.20099999999771967</c:v>
                </c:pt>
                <c:pt idx="116">
                  <c:v>0.20099999999771967</c:v>
                </c:pt>
                <c:pt idx="117">
                  <c:v>0.20099999999771967</c:v>
                </c:pt>
                <c:pt idx="118">
                  <c:v>0.19400000000366902</c:v>
                </c:pt>
                <c:pt idx="119">
                  <c:v>0.20300000000013085</c:v>
                </c:pt>
                <c:pt idx="120">
                  <c:v>0.20300000000013085</c:v>
                </c:pt>
                <c:pt idx="121">
                  <c:v>0.20300000000013085</c:v>
                </c:pt>
                <c:pt idx="122">
                  <c:v>0.20300000000013085</c:v>
                </c:pt>
                <c:pt idx="123">
                  <c:v>0.18800000000602779</c:v>
                </c:pt>
                <c:pt idx="124">
                  <c:v>0.20299999999053853</c:v>
                </c:pt>
                <c:pt idx="125">
                  <c:v>0.20300000000972318</c:v>
                </c:pt>
                <c:pt idx="126">
                  <c:v>0.20299999999053853</c:v>
                </c:pt>
                <c:pt idx="127">
                  <c:v>0.20300000000972318</c:v>
                </c:pt>
                <c:pt idx="128">
                  <c:v>0.18799999999643546</c:v>
                </c:pt>
                <c:pt idx="129">
                  <c:v>0.20300000000013085</c:v>
                </c:pt>
                <c:pt idx="130">
                  <c:v>0.21799999999423392</c:v>
                </c:pt>
                <c:pt idx="131">
                  <c:v>0.18800000000602779</c:v>
                </c:pt>
                <c:pt idx="132">
                  <c:v>0.20300000000013085</c:v>
                </c:pt>
                <c:pt idx="133">
                  <c:v>0.18799999999643546</c:v>
                </c:pt>
                <c:pt idx="134">
                  <c:v>0.20300000000013085</c:v>
                </c:pt>
                <c:pt idx="135">
                  <c:v>0.20300000000013085</c:v>
                </c:pt>
                <c:pt idx="136">
                  <c:v>0.20300000000013085</c:v>
                </c:pt>
                <c:pt idx="137">
                  <c:v>0.20300000000013085</c:v>
                </c:pt>
                <c:pt idx="138">
                  <c:v>0.18700000000002603</c:v>
                </c:pt>
                <c:pt idx="139">
                  <c:v>0.20400000000613261</c:v>
                </c:pt>
                <c:pt idx="140">
                  <c:v>0.21799999999423392</c:v>
                </c:pt>
                <c:pt idx="141">
                  <c:v>0.18800000000602779</c:v>
                </c:pt>
                <c:pt idx="142">
                  <c:v>0.20299999999053853</c:v>
                </c:pt>
                <c:pt idx="143">
                  <c:v>0.20300000000972318</c:v>
                </c:pt>
                <c:pt idx="144">
                  <c:v>0.18699999999043371</c:v>
                </c:pt>
                <c:pt idx="145">
                  <c:v>0.20400000000613261</c:v>
                </c:pt>
                <c:pt idx="146">
                  <c:v>0.20300000000013085</c:v>
                </c:pt>
                <c:pt idx="147">
                  <c:v>0.20300000000013085</c:v>
                </c:pt>
                <c:pt idx="148">
                  <c:v>0.18700000000002603</c:v>
                </c:pt>
                <c:pt idx="149">
                  <c:v>0.20300000000013085</c:v>
                </c:pt>
                <c:pt idx="150">
                  <c:v>0.20399999999654028</c:v>
                </c:pt>
                <c:pt idx="151">
                  <c:v>0.20300000000013085</c:v>
                </c:pt>
                <c:pt idx="152">
                  <c:v>0.20300000000013085</c:v>
                </c:pt>
                <c:pt idx="153">
                  <c:v>0.18700000000002603</c:v>
                </c:pt>
                <c:pt idx="154">
                  <c:v>0.20300000000013085</c:v>
                </c:pt>
                <c:pt idx="155">
                  <c:v>0.20300000000013085</c:v>
                </c:pt>
                <c:pt idx="156">
                  <c:v>0.20399999999654028</c:v>
                </c:pt>
                <c:pt idx="157">
                  <c:v>0.20300000000972318</c:v>
                </c:pt>
                <c:pt idx="158">
                  <c:v>0.20299999999053853</c:v>
                </c:pt>
                <c:pt idx="159">
                  <c:v>0.18700000000961836</c:v>
                </c:pt>
                <c:pt idx="160">
                  <c:v>0.20299999999053853</c:v>
                </c:pt>
                <c:pt idx="161">
                  <c:v>0.20300000000972318</c:v>
                </c:pt>
                <c:pt idx="162">
                  <c:v>0.20399999999654028</c:v>
                </c:pt>
                <c:pt idx="163">
                  <c:v>0.18700000000002603</c:v>
                </c:pt>
                <c:pt idx="164">
                  <c:v>0.20300000000013085</c:v>
                </c:pt>
                <c:pt idx="165">
                  <c:v>0.20300000000013085</c:v>
                </c:pt>
                <c:pt idx="166">
                  <c:v>0.18799999999643546</c:v>
                </c:pt>
                <c:pt idx="167">
                  <c:v>0.21800000000382624</c:v>
                </c:pt>
                <c:pt idx="168">
                  <c:v>0.18799999999643546</c:v>
                </c:pt>
                <c:pt idx="169">
                  <c:v>0.20300000000013085</c:v>
                </c:pt>
                <c:pt idx="170">
                  <c:v>0.20300000000013085</c:v>
                </c:pt>
                <c:pt idx="171">
                  <c:v>0.20300000000013085</c:v>
                </c:pt>
                <c:pt idx="172">
                  <c:v>0.20300000000013085</c:v>
                </c:pt>
                <c:pt idx="173">
                  <c:v>0.18800000000602779</c:v>
                </c:pt>
                <c:pt idx="174">
                  <c:v>0.21899999999064335</c:v>
                </c:pt>
                <c:pt idx="175">
                  <c:v>0.18700000000961836</c:v>
                </c:pt>
                <c:pt idx="176">
                  <c:v>0.20299999999053853</c:v>
                </c:pt>
                <c:pt idx="177">
                  <c:v>0.20300000000013085</c:v>
                </c:pt>
                <c:pt idx="178">
                  <c:v>0.18800000000602779</c:v>
                </c:pt>
                <c:pt idx="179">
                  <c:v>0.20300000000013085</c:v>
                </c:pt>
                <c:pt idx="180">
                  <c:v>0.20300000000013085</c:v>
                </c:pt>
                <c:pt idx="181">
                  <c:v>0.20299999999053853</c:v>
                </c:pt>
                <c:pt idx="182">
                  <c:v>0.20300000000972318</c:v>
                </c:pt>
                <c:pt idx="183">
                  <c:v>0.20299999999053853</c:v>
                </c:pt>
                <c:pt idx="184">
                  <c:v>0.19500000000007844</c:v>
                </c:pt>
                <c:pt idx="185">
                  <c:v>0.20300000000972318</c:v>
                </c:pt>
                <c:pt idx="186">
                  <c:v>0.18799999999643546</c:v>
                </c:pt>
                <c:pt idx="187">
                  <c:v>0.20300000000013085</c:v>
                </c:pt>
                <c:pt idx="188">
                  <c:v>0.20300000000013085</c:v>
                </c:pt>
                <c:pt idx="189">
                  <c:v>0.20300000000013085</c:v>
                </c:pt>
                <c:pt idx="190">
                  <c:v>0.20300000000013085</c:v>
                </c:pt>
                <c:pt idx="191">
                  <c:v>0.18799999999643546</c:v>
                </c:pt>
                <c:pt idx="192">
                  <c:v>0.20300000000013085</c:v>
                </c:pt>
                <c:pt idx="193">
                  <c:v>0.20300000000013085</c:v>
                </c:pt>
                <c:pt idx="194">
                  <c:v>0.20300000000013085</c:v>
                </c:pt>
                <c:pt idx="195">
                  <c:v>0.20300000000013085</c:v>
                </c:pt>
                <c:pt idx="196">
                  <c:v>0.18799999999643546</c:v>
                </c:pt>
                <c:pt idx="197">
                  <c:v>0.20300000000972318</c:v>
                </c:pt>
                <c:pt idx="198">
                  <c:v>0.20299999999053853</c:v>
                </c:pt>
                <c:pt idx="199">
                  <c:v>0.20300000000972318</c:v>
                </c:pt>
                <c:pt idx="200">
                  <c:v>0.20299999999053853</c:v>
                </c:pt>
                <c:pt idx="201">
                  <c:v>0.18800000000602779</c:v>
                </c:pt>
                <c:pt idx="202">
                  <c:v>0.20300000000013085</c:v>
                </c:pt>
                <c:pt idx="203">
                  <c:v>0.20300000000013085</c:v>
                </c:pt>
                <c:pt idx="204">
                  <c:v>0.20300000000013085</c:v>
                </c:pt>
                <c:pt idx="205">
                  <c:v>0.20300000000013085</c:v>
                </c:pt>
                <c:pt idx="206">
                  <c:v>0.18799999999643546</c:v>
                </c:pt>
                <c:pt idx="207">
                  <c:v>0.20300000000013085</c:v>
                </c:pt>
                <c:pt idx="208">
                  <c:v>0.20300000000013085</c:v>
                </c:pt>
                <c:pt idx="209">
                  <c:v>0.20300000000013085</c:v>
                </c:pt>
                <c:pt idx="210">
                  <c:v>0.20300000000013085</c:v>
                </c:pt>
                <c:pt idx="211">
                  <c:v>0.18800000000602779</c:v>
                </c:pt>
                <c:pt idx="212">
                  <c:v>0.21799999999423392</c:v>
                </c:pt>
                <c:pt idx="213">
                  <c:v>0.18800000000602779</c:v>
                </c:pt>
                <c:pt idx="214">
                  <c:v>0.20299999999053853</c:v>
                </c:pt>
                <c:pt idx="215">
                  <c:v>0.20300000000972318</c:v>
                </c:pt>
                <c:pt idx="216">
                  <c:v>0.20299999999053853</c:v>
                </c:pt>
                <c:pt idx="217">
                  <c:v>0.18800000000602779</c:v>
                </c:pt>
                <c:pt idx="218">
                  <c:v>0.20300000000013085</c:v>
                </c:pt>
                <c:pt idx="219">
                  <c:v>0.20300000000013085</c:v>
                </c:pt>
                <c:pt idx="220">
                  <c:v>0.20300000000013085</c:v>
                </c:pt>
                <c:pt idx="221">
                  <c:v>0.20300000000013085</c:v>
                </c:pt>
                <c:pt idx="222">
                  <c:v>0.18799999999643546</c:v>
                </c:pt>
                <c:pt idx="223">
                  <c:v>0.20300000000013085</c:v>
                </c:pt>
                <c:pt idx="224">
                  <c:v>0.20300000000013085</c:v>
                </c:pt>
                <c:pt idx="225">
                  <c:v>0.20300000000013085</c:v>
                </c:pt>
                <c:pt idx="226">
                  <c:v>0.20300000000013085</c:v>
                </c:pt>
                <c:pt idx="227">
                  <c:v>0.18700000000002603</c:v>
                </c:pt>
                <c:pt idx="228">
                  <c:v>0.20399999999654028</c:v>
                </c:pt>
                <c:pt idx="229">
                  <c:v>0.20300000000972318</c:v>
                </c:pt>
                <c:pt idx="230">
                  <c:v>0.20299999999053853</c:v>
                </c:pt>
                <c:pt idx="231">
                  <c:v>0.20300000000972318</c:v>
                </c:pt>
                <c:pt idx="232">
                  <c:v>0.18699999999043371</c:v>
                </c:pt>
                <c:pt idx="233">
                  <c:v>0.20300000000972318</c:v>
                </c:pt>
                <c:pt idx="234">
                  <c:v>0.20399999999654028</c:v>
                </c:pt>
                <c:pt idx="235">
                  <c:v>0.20300000000013085</c:v>
                </c:pt>
                <c:pt idx="236">
                  <c:v>0.20300000000013085</c:v>
                </c:pt>
                <c:pt idx="237">
                  <c:v>0.18700000000002603</c:v>
                </c:pt>
                <c:pt idx="238">
                  <c:v>0.20300000000013085</c:v>
                </c:pt>
                <c:pt idx="239">
                  <c:v>0.20399999999654028</c:v>
                </c:pt>
                <c:pt idx="240">
                  <c:v>0.20300000000013085</c:v>
                </c:pt>
                <c:pt idx="241">
                  <c:v>0.20300000000013085</c:v>
                </c:pt>
                <c:pt idx="242">
                  <c:v>0.18700000000002603</c:v>
                </c:pt>
                <c:pt idx="243">
                  <c:v>0.21900000000023567</c:v>
                </c:pt>
                <c:pt idx="244">
                  <c:v>0.18700000000002603</c:v>
                </c:pt>
                <c:pt idx="245">
                  <c:v>0.20400000000613261</c:v>
                </c:pt>
                <c:pt idx="246">
                  <c:v>0.20299999999053853</c:v>
                </c:pt>
                <c:pt idx="247">
                  <c:v>0.18700000000961836</c:v>
                </c:pt>
                <c:pt idx="248">
                  <c:v>0.20299999999053853</c:v>
                </c:pt>
                <c:pt idx="249">
                  <c:v>0.20300000000972318</c:v>
                </c:pt>
                <c:pt idx="250">
                  <c:v>0.20299999999053853</c:v>
                </c:pt>
                <c:pt idx="251">
                  <c:v>0.20400000000613261</c:v>
                </c:pt>
                <c:pt idx="252">
                  <c:v>0.18700000000002603</c:v>
                </c:pt>
                <c:pt idx="253">
                  <c:v>0.20300000000013085</c:v>
                </c:pt>
                <c:pt idx="254">
                  <c:v>0.20300000000013085</c:v>
                </c:pt>
                <c:pt idx="255">
                  <c:v>0.20299999999053853</c:v>
                </c:pt>
                <c:pt idx="256">
                  <c:v>0.20400000000613261</c:v>
                </c:pt>
                <c:pt idx="257">
                  <c:v>0.18700000000002603</c:v>
                </c:pt>
                <c:pt idx="258">
                  <c:v>0.20300000000013085</c:v>
                </c:pt>
                <c:pt idx="259">
                  <c:v>0.20300000000013085</c:v>
                </c:pt>
                <c:pt idx="260">
                  <c:v>0.20300000000013085</c:v>
                </c:pt>
                <c:pt idx="261">
                  <c:v>0.20300000000013085</c:v>
                </c:pt>
                <c:pt idx="262">
                  <c:v>0.18799999999643546</c:v>
                </c:pt>
                <c:pt idx="263">
                  <c:v>0.20300000000013085</c:v>
                </c:pt>
                <c:pt idx="264">
                  <c:v>0.20300000000013085</c:v>
                </c:pt>
                <c:pt idx="265">
                  <c:v>0.20300000000013085</c:v>
                </c:pt>
                <c:pt idx="266">
                  <c:v>0.20300000000013085</c:v>
                </c:pt>
                <c:pt idx="267">
                  <c:v>0.20300000000013085</c:v>
                </c:pt>
                <c:pt idx="268">
                  <c:v>0.18800000000602779</c:v>
                </c:pt>
                <c:pt idx="269">
                  <c:v>0.20299999999053853</c:v>
                </c:pt>
                <c:pt idx="270">
                  <c:v>0.20300000000972318</c:v>
                </c:pt>
                <c:pt idx="271">
                  <c:v>0.20299999999053853</c:v>
                </c:pt>
                <c:pt idx="272">
                  <c:v>0.18800000000602779</c:v>
                </c:pt>
                <c:pt idx="273">
                  <c:v>0.20300000000013085</c:v>
                </c:pt>
                <c:pt idx="274">
                  <c:v>0.20300000000013085</c:v>
                </c:pt>
                <c:pt idx="275">
                  <c:v>0.20300000000013085</c:v>
                </c:pt>
                <c:pt idx="276">
                  <c:v>0.20300000000013085</c:v>
                </c:pt>
                <c:pt idx="277">
                  <c:v>0.20300000000013085</c:v>
                </c:pt>
                <c:pt idx="278">
                  <c:v>0.18799999999643546</c:v>
                </c:pt>
                <c:pt idx="279">
                  <c:v>0.21900000000023567</c:v>
                </c:pt>
                <c:pt idx="280">
                  <c:v>0.18700000000002603</c:v>
                </c:pt>
                <c:pt idx="281">
                  <c:v>0.20300000000013085</c:v>
                </c:pt>
                <c:pt idx="282">
                  <c:v>0.18800000000602779</c:v>
                </c:pt>
                <c:pt idx="283">
                  <c:v>0.20299999999053853</c:v>
                </c:pt>
                <c:pt idx="284">
                  <c:v>0.20300000000972318</c:v>
                </c:pt>
                <c:pt idx="285">
                  <c:v>0.20299999999053853</c:v>
                </c:pt>
                <c:pt idx="286">
                  <c:v>0.20300000000972318</c:v>
                </c:pt>
                <c:pt idx="287">
                  <c:v>0.18799999999643546</c:v>
                </c:pt>
                <c:pt idx="288">
                  <c:v>0.20300000000013085</c:v>
                </c:pt>
                <c:pt idx="289">
                  <c:v>0.20300000000013085</c:v>
                </c:pt>
                <c:pt idx="290">
                  <c:v>0.20300000000013085</c:v>
                </c:pt>
                <c:pt idx="291">
                  <c:v>0.20300000000013085</c:v>
                </c:pt>
                <c:pt idx="292">
                  <c:v>0.20300000000013085</c:v>
                </c:pt>
                <c:pt idx="293">
                  <c:v>0.18799999999643546</c:v>
                </c:pt>
                <c:pt idx="294">
                  <c:v>0.20300000000013085</c:v>
                </c:pt>
                <c:pt idx="295">
                  <c:v>0.20300000000013085</c:v>
                </c:pt>
                <c:pt idx="296">
                  <c:v>0.20300000000013085</c:v>
                </c:pt>
                <c:pt idx="297">
                  <c:v>0.20300000000013085</c:v>
                </c:pt>
                <c:pt idx="298">
                  <c:v>0.18800000000602779</c:v>
                </c:pt>
                <c:pt idx="299">
                  <c:v>0.20299999999053853</c:v>
                </c:pt>
                <c:pt idx="300">
                  <c:v>0.20300000000972318</c:v>
                </c:pt>
                <c:pt idx="301">
                  <c:v>0.20299999999053853</c:v>
                </c:pt>
                <c:pt idx="302">
                  <c:v>0.20300000000972318</c:v>
                </c:pt>
                <c:pt idx="303">
                  <c:v>0.18699999999043371</c:v>
                </c:pt>
                <c:pt idx="304">
                  <c:v>0.20400000000613261</c:v>
                </c:pt>
                <c:pt idx="305">
                  <c:v>0.20300000000013085</c:v>
                </c:pt>
                <c:pt idx="306">
                  <c:v>0.20300000000013085</c:v>
                </c:pt>
                <c:pt idx="307">
                  <c:v>0.20300000000013085</c:v>
                </c:pt>
                <c:pt idx="308">
                  <c:v>0.18700000000002603</c:v>
                </c:pt>
                <c:pt idx="309">
                  <c:v>0.20399999999654028</c:v>
                </c:pt>
                <c:pt idx="310">
                  <c:v>0.20300000000013085</c:v>
                </c:pt>
                <c:pt idx="311">
                  <c:v>0.20300000000013085</c:v>
                </c:pt>
                <c:pt idx="312">
                  <c:v>0.20300000000013085</c:v>
                </c:pt>
                <c:pt idx="313">
                  <c:v>0.18700000000002603</c:v>
                </c:pt>
                <c:pt idx="314">
                  <c:v>0.20300000000013085</c:v>
                </c:pt>
                <c:pt idx="315">
                  <c:v>0.20399999999654028</c:v>
                </c:pt>
                <c:pt idx="316">
                  <c:v>0.20300000000972318</c:v>
                </c:pt>
                <c:pt idx="317">
                  <c:v>0.20299999999053853</c:v>
                </c:pt>
                <c:pt idx="318">
                  <c:v>0.18700000000961836</c:v>
                </c:pt>
                <c:pt idx="319">
                  <c:v>0.20299999999053853</c:v>
                </c:pt>
                <c:pt idx="320">
                  <c:v>0.20300000000972318</c:v>
                </c:pt>
                <c:pt idx="321">
                  <c:v>0.20399999999654028</c:v>
                </c:pt>
                <c:pt idx="322">
                  <c:v>0.20300000000013085</c:v>
                </c:pt>
                <c:pt idx="323">
                  <c:v>0.18700000000002603</c:v>
                </c:pt>
                <c:pt idx="324">
                  <c:v>0.20300000000013085</c:v>
                </c:pt>
                <c:pt idx="325">
                  <c:v>0.20499999999294971</c:v>
                </c:pt>
                <c:pt idx="326">
                  <c:v>0.20300000000972318</c:v>
                </c:pt>
                <c:pt idx="327">
                  <c:v>0.18799999999643546</c:v>
                </c:pt>
                <c:pt idx="328">
                  <c:v>0.20300000000013085</c:v>
                </c:pt>
                <c:pt idx="329">
                  <c:v>0.20300000000013085</c:v>
                </c:pt>
                <c:pt idx="330">
                  <c:v>0.20300000000013085</c:v>
                </c:pt>
                <c:pt idx="331">
                  <c:v>0.20300000000013085</c:v>
                </c:pt>
                <c:pt idx="332">
                  <c:v>0.20399999999654028</c:v>
                </c:pt>
                <c:pt idx="333">
                  <c:v>0.18700000000002603</c:v>
                </c:pt>
                <c:pt idx="334">
                  <c:v>0.20300000000013085</c:v>
                </c:pt>
                <c:pt idx="335">
                  <c:v>0.20300000000013085</c:v>
                </c:pt>
                <c:pt idx="336">
                  <c:v>0.20300000000013085</c:v>
                </c:pt>
                <c:pt idx="337">
                  <c:v>0.20300000000013085</c:v>
                </c:pt>
                <c:pt idx="338">
                  <c:v>0.18800000000602779</c:v>
                </c:pt>
                <c:pt idx="339">
                  <c:v>0.21899999999064335</c:v>
                </c:pt>
                <c:pt idx="340">
                  <c:v>0.18700000000961836</c:v>
                </c:pt>
                <c:pt idx="341">
                  <c:v>0.20299999999053853</c:v>
                </c:pt>
                <c:pt idx="342">
                  <c:v>0.20300000000972318</c:v>
                </c:pt>
                <c:pt idx="343">
                  <c:v>0.18799999999643546</c:v>
                </c:pt>
                <c:pt idx="344">
                  <c:v>0.20300000000013085</c:v>
                </c:pt>
                <c:pt idx="345">
                  <c:v>0.20300000000013085</c:v>
                </c:pt>
                <c:pt idx="346">
                  <c:v>0.20300000000013085</c:v>
                </c:pt>
                <c:pt idx="347">
                  <c:v>0.20300000000013085</c:v>
                </c:pt>
                <c:pt idx="348">
                  <c:v>0.18799999999643546</c:v>
                </c:pt>
                <c:pt idx="349">
                  <c:v>0.20300000000013085</c:v>
                </c:pt>
                <c:pt idx="350">
                  <c:v>0.20300000000013085</c:v>
                </c:pt>
                <c:pt idx="351">
                  <c:v>0.20300000000013085</c:v>
                </c:pt>
                <c:pt idx="352">
                  <c:v>0.20300000000013085</c:v>
                </c:pt>
                <c:pt idx="353">
                  <c:v>0.18799999999643546</c:v>
                </c:pt>
                <c:pt idx="354">
                  <c:v>0.20300000000972318</c:v>
                </c:pt>
                <c:pt idx="355">
                  <c:v>0.20299999999053853</c:v>
                </c:pt>
                <c:pt idx="356">
                  <c:v>0.20300000000972318</c:v>
                </c:pt>
                <c:pt idx="357">
                  <c:v>0.20299999999053853</c:v>
                </c:pt>
                <c:pt idx="358">
                  <c:v>0.18800000000602779</c:v>
                </c:pt>
                <c:pt idx="359">
                  <c:v>0.20300000000013085</c:v>
                </c:pt>
                <c:pt idx="360">
                  <c:v>0.20300000000013085</c:v>
                </c:pt>
                <c:pt idx="361">
                  <c:v>0.20300000000013085</c:v>
                </c:pt>
                <c:pt idx="362">
                  <c:v>0.20300000000013085</c:v>
                </c:pt>
                <c:pt idx="363">
                  <c:v>0.18799999999643546</c:v>
                </c:pt>
                <c:pt idx="364">
                  <c:v>0.20300000000013085</c:v>
                </c:pt>
                <c:pt idx="365">
                  <c:v>0.20300000000013085</c:v>
                </c:pt>
                <c:pt idx="366">
                  <c:v>0.20300000000013085</c:v>
                </c:pt>
                <c:pt idx="367">
                  <c:v>0.20300000000013085</c:v>
                </c:pt>
                <c:pt idx="368">
                  <c:v>0.18700000000002603</c:v>
                </c:pt>
                <c:pt idx="369">
                  <c:v>0.20399999999654028</c:v>
                </c:pt>
                <c:pt idx="370">
                  <c:v>0.20300000000013085</c:v>
                </c:pt>
                <c:pt idx="371">
                  <c:v>0.20300000000013085</c:v>
                </c:pt>
                <c:pt idx="372">
                  <c:v>0.20300000000013085</c:v>
                </c:pt>
                <c:pt idx="373">
                  <c:v>0.18700000000002603</c:v>
                </c:pt>
                <c:pt idx="374">
                  <c:v>0.20399999999654028</c:v>
                </c:pt>
                <c:pt idx="375">
                  <c:v>0.20300000000972318</c:v>
                </c:pt>
                <c:pt idx="376">
                  <c:v>0.20299999999053853</c:v>
                </c:pt>
                <c:pt idx="377">
                  <c:v>0.20300000000972318</c:v>
                </c:pt>
                <c:pt idx="378">
                  <c:v>0.18699999999043371</c:v>
                </c:pt>
                <c:pt idx="379">
                  <c:v>0.20300000000972318</c:v>
                </c:pt>
                <c:pt idx="380">
                  <c:v>0.20399999999654028</c:v>
                </c:pt>
                <c:pt idx="381">
                  <c:v>0.20300000000013085</c:v>
                </c:pt>
                <c:pt idx="382">
                  <c:v>0.20300000000013085</c:v>
                </c:pt>
                <c:pt idx="383">
                  <c:v>0.20300000000013085</c:v>
                </c:pt>
                <c:pt idx="384">
                  <c:v>0.18700000000002603</c:v>
                </c:pt>
                <c:pt idx="385">
                  <c:v>0.20300000000013085</c:v>
                </c:pt>
                <c:pt idx="386">
                  <c:v>0.20399999999654028</c:v>
                </c:pt>
                <c:pt idx="387">
                  <c:v>0.20300000000013085</c:v>
                </c:pt>
                <c:pt idx="388">
                  <c:v>0.18700000000002603</c:v>
                </c:pt>
                <c:pt idx="389">
                  <c:v>0.20300000000013085</c:v>
                </c:pt>
                <c:pt idx="390">
                  <c:v>0.20300000000013085</c:v>
                </c:pt>
                <c:pt idx="391">
                  <c:v>0.20300000000013085</c:v>
                </c:pt>
                <c:pt idx="392">
                  <c:v>0.20399999999654028</c:v>
                </c:pt>
                <c:pt idx="393">
                  <c:v>0.20300000000972318</c:v>
                </c:pt>
                <c:pt idx="394">
                  <c:v>0.18699999999043371</c:v>
                </c:pt>
                <c:pt idx="395">
                  <c:v>0.20300000000972318</c:v>
                </c:pt>
                <c:pt idx="396">
                  <c:v>0.20299999999053853</c:v>
                </c:pt>
                <c:pt idx="397">
                  <c:v>0.20400000000613261</c:v>
                </c:pt>
                <c:pt idx="398">
                  <c:v>0.20300000000013085</c:v>
                </c:pt>
                <c:pt idx="399">
                  <c:v>0.18700000000002603</c:v>
                </c:pt>
                <c:pt idx="400">
                  <c:v>0.20300000000013085</c:v>
                </c:pt>
                <c:pt idx="401">
                  <c:v>0.20300000000013085</c:v>
                </c:pt>
                <c:pt idx="402">
                  <c:v>0.20300000000013085</c:v>
                </c:pt>
                <c:pt idx="403">
                  <c:v>0.20399999999654028</c:v>
                </c:pt>
                <c:pt idx="404">
                  <c:v>0.18700000000002603</c:v>
                </c:pt>
                <c:pt idx="405">
                  <c:v>0.20300000000013085</c:v>
                </c:pt>
                <c:pt idx="406">
                  <c:v>0.20300000000013085</c:v>
                </c:pt>
                <c:pt idx="407">
                  <c:v>0.20300000000013085</c:v>
                </c:pt>
                <c:pt idx="408">
                  <c:v>0.20399999999654028</c:v>
                </c:pt>
                <c:pt idx="409">
                  <c:v>0.18700000000961836</c:v>
                </c:pt>
                <c:pt idx="410">
                  <c:v>0.20299999999053853</c:v>
                </c:pt>
                <c:pt idx="411">
                  <c:v>0.20300000000972318</c:v>
                </c:pt>
                <c:pt idx="412">
                  <c:v>0.20299999999053853</c:v>
                </c:pt>
                <c:pt idx="413">
                  <c:v>0.20300000000972318</c:v>
                </c:pt>
                <c:pt idx="414">
                  <c:v>0.18799999999643546</c:v>
                </c:pt>
                <c:pt idx="415">
                  <c:v>0.20300000000013085</c:v>
                </c:pt>
                <c:pt idx="416">
                  <c:v>0.20300000000013085</c:v>
                </c:pt>
                <c:pt idx="417">
                  <c:v>0.20300000000013085</c:v>
                </c:pt>
                <c:pt idx="418">
                  <c:v>0.20300000000013085</c:v>
                </c:pt>
                <c:pt idx="419">
                  <c:v>0.18799999999643546</c:v>
                </c:pt>
                <c:pt idx="420">
                  <c:v>0.20300000000013085</c:v>
                </c:pt>
                <c:pt idx="421">
                  <c:v>0.20300000000013085</c:v>
                </c:pt>
                <c:pt idx="422">
                  <c:v>0.20300000000013085</c:v>
                </c:pt>
                <c:pt idx="423">
                  <c:v>0.20300000000013085</c:v>
                </c:pt>
                <c:pt idx="424">
                  <c:v>0.18799999999643546</c:v>
                </c:pt>
                <c:pt idx="425">
                  <c:v>0.20300000000972318</c:v>
                </c:pt>
                <c:pt idx="426">
                  <c:v>0.20299999999053853</c:v>
                </c:pt>
                <c:pt idx="427">
                  <c:v>0.20300000000972318</c:v>
                </c:pt>
                <c:pt idx="428">
                  <c:v>0.20299999999053853</c:v>
                </c:pt>
                <c:pt idx="429">
                  <c:v>0.18800000000602779</c:v>
                </c:pt>
                <c:pt idx="430">
                  <c:v>0.20300000000013085</c:v>
                </c:pt>
                <c:pt idx="431">
                  <c:v>0.20300000000013085</c:v>
                </c:pt>
                <c:pt idx="432">
                  <c:v>0.20300000000013085</c:v>
                </c:pt>
                <c:pt idx="433">
                  <c:v>0.20300000000013085</c:v>
                </c:pt>
                <c:pt idx="434">
                  <c:v>0.18799999999643546</c:v>
                </c:pt>
                <c:pt idx="435">
                  <c:v>0.20300000000013085</c:v>
                </c:pt>
                <c:pt idx="436">
                  <c:v>0.21800000000382624</c:v>
                </c:pt>
                <c:pt idx="437">
                  <c:v>0.18799999999643546</c:v>
                </c:pt>
                <c:pt idx="438">
                  <c:v>0.20300000000013085</c:v>
                </c:pt>
                <c:pt idx="439">
                  <c:v>0.18800000000602779</c:v>
                </c:pt>
                <c:pt idx="440">
                  <c:v>0.20299999999053853</c:v>
                </c:pt>
                <c:pt idx="441">
                  <c:v>0.20300000000972318</c:v>
                </c:pt>
                <c:pt idx="442">
                  <c:v>0.20299999999053853</c:v>
                </c:pt>
                <c:pt idx="443">
                  <c:v>0.20300000000972318</c:v>
                </c:pt>
                <c:pt idx="444">
                  <c:v>0.20299999999053853</c:v>
                </c:pt>
                <c:pt idx="445">
                  <c:v>0.18800000000602779</c:v>
                </c:pt>
                <c:pt idx="446">
                  <c:v>0.20300000000013085</c:v>
                </c:pt>
                <c:pt idx="447">
                  <c:v>0.20300000000013085</c:v>
                </c:pt>
                <c:pt idx="448">
                  <c:v>0.20300000000013085</c:v>
                </c:pt>
                <c:pt idx="449">
                  <c:v>0.20299999999053853</c:v>
                </c:pt>
                <c:pt idx="450">
                  <c:v>0.18800000000602779</c:v>
                </c:pt>
                <c:pt idx="451">
                  <c:v>0.20300000000013085</c:v>
                </c:pt>
                <c:pt idx="452">
                  <c:v>0.20300000000013085</c:v>
                </c:pt>
                <c:pt idx="453">
                  <c:v>0.20300000000013085</c:v>
                </c:pt>
                <c:pt idx="454">
                  <c:v>0.18700000000002603</c:v>
                </c:pt>
                <c:pt idx="455">
                  <c:v>0.20300000000013085</c:v>
                </c:pt>
                <c:pt idx="456">
                  <c:v>0.20399999999654028</c:v>
                </c:pt>
                <c:pt idx="457">
                  <c:v>0.20300000000013085</c:v>
                </c:pt>
                <c:pt idx="458">
                  <c:v>0.20300000000013085</c:v>
                </c:pt>
                <c:pt idx="459">
                  <c:v>0.18700000000002603</c:v>
                </c:pt>
                <c:pt idx="460">
                  <c:v>0.20300000000013085</c:v>
                </c:pt>
                <c:pt idx="461">
                  <c:v>0.20300000000013085</c:v>
                </c:pt>
                <c:pt idx="462">
                  <c:v>0.20400000000613261</c:v>
                </c:pt>
                <c:pt idx="463">
                  <c:v>0.20299999999053853</c:v>
                </c:pt>
                <c:pt idx="464">
                  <c:v>0.18700000000961836</c:v>
                </c:pt>
                <c:pt idx="465">
                  <c:v>0.20299999999053853</c:v>
                </c:pt>
                <c:pt idx="466">
                  <c:v>0.20300000000972318</c:v>
                </c:pt>
                <c:pt idx="467">
                  <c:v>0.20399999999654028</c:v>
                </c:pt>
                <c:pt idx="468">
                  <c:v>0.19099999999525608</c:v>
                </c:pt>
                <c:pt idx="469">
                  <c:v>0.20300000000972318</c:v>
                </c:pt>
                <c:pt idx="470">
                  <c:v>0.20299999999053853</c:v>
                </c:pt>
                <c:pt idx="471">
                  <c:v>0.20300000000972318</c:v>
                </c:pt>
                <c:pt idx="472">
                  <c:v>0.20299999999053853</c:v>
                </c:pt>
                <c:pt idx="473">
                  <c:v>0.18800000000602779</c:v>
                </c:pt>
                <c:pt idx="474">
                  <c:v>0.20300000000013085</c:v>
                </c:pt>
                <c:pt idx="475">
                  <c:v>0.20300000000013085</c:v>
                </c:pt>
                <c:pt idx="476">
                  <c:v>0.20300000000013085</c:v>
                </c:pt>
                <c:pt idx="477">
                  <c:v>0.18799999999643546</c:v>
                </c:pt>
                <c:pt idx="478">
                  <c:v>0.20300000000013085</c:v>
                </c:pt>
                <c:pt idx="479">
                  <c:v>0.20300000000013085</c:v>
                </c:pt>
                <c:pt idx="480">
                  <c:v>0.20300000000013085</c:v>
                </c:pt>
                <c:pt idx="481">
                  <c:v>0.20300000000013085</c:v>
                </c:pt>
                <c:pt idx="482">
                  <c:v>0.18700000000002603</c:v>
                </c:pt>
                <c:pt idx="483">
                  <c:v>0.19799999999889906</c:v>
                </c:pt>
                <c:pt idx="484">
                  <c:v>0.20400000000613261</c:v>
                </c:pt>
                <c:pt idx="485">
                  <c:v>0.20299999999053853</c:v>
                </c:pt>
                <c:pt idx="486">
                  <c:v>0.20300000000972318</c:v>
                </c:pt>
                <c:pt idx="487">
                  <c:v>0.20299999999053853</c:v>
                </c:pt>
                <c:pt idx="488">
                  <c:v>0.20300000000972318</c:v>
                </c:pt>
                <c:pt idx="489">
                  <c:v>0.20299999999053853</c:v>
                </c:pt>
                <c:pt idx="490">
                  <c:v>0.20300000000972318</c:v>
                </c:pt>
                <c:pt idx="491">
                  <c:v>0.18799999999643546</c:v>
                </c:pt>
                <c:pt idx="492">
                  <c:v>0.20300000000013085</c:v>
                </c:pt>
                <c:pt idx="493">
                  <c:v>0.20300000000013085</c:v>
                </c:pt>
                <c:pt idx="494">
                  <c:v>0.20300000000013085</c:v>
                </c:pt>
                <c:pt idx="495">
                  <c:v>0.18799999999643546</c:v>
                </c:pt>
                <c:pt idx="496">
                  <c:v>0.21800000000382624</c:v>
                </c:pt>
                <c:pt idx="497">
                  <c:v>0.18799999999643546</c:v>
                </c:pt>
                <c:pt idx="498">
                  <c:v>0.20300000000013085</c:v>
                </c:pt>
                <c:pt idx="499">
                  <c:v>0.20300000000013085</c:v>
                </c:pt>
                <c:pt idx="500">
                  <c:v>0.18800000000602779</c:v>
                </c:pt>
                <c:pt idx="501">
                  <c:v>0.20299999999053853</c:v>
                </c:pt>
                <c:pt idx="502">
                  <c:v>0.20300000000972318</c:v>
                </c:pt>
                <c:pt idx="503">
                  <c:v>0.20299999999053853</c:v>
                </c:pt>
                <c:pt idx="504">
                  <c:v>0.20300000000972318</c:v>
                </c:pt>
                <c:pt idx="505">
                  <c:v>0.18699999999043371</c:v>
                </c:pt>
                <c:pt idx="506">
                  <c:v>0.20400000000613261</c:v>
                </c:pt>
                <c:pt idx="507">
                  <c:v>0.20300000000013085</c:v>
                </c:pt>
                <c:pt idx="508">
                  <c:v>0.20300000000013085</c:v>
                </c:pt>
                <c:pt idx="509">
                  <c:v>0.20300000000013085</c:v>
                </c:pt>
                <c:pt idx="510">
                  <c:v>0.20300000000013085</c:v>
                </c:pt>
                <c:pt idx="511">
                  <c:v>0.18700000000002603</c:v>
                </c:pt>
                <c:pt idx="512">
                  <c:v>0.20399999999654028</c:v>
                </c:pt>
                <c:pt idx="513">
                  <c:v>0.20300000000013085</c:v>
                </c:pt>
                <c:pt idx="514">
                  <c:v>0.20300000000013085</c:v>
                </c:pt>
                <c:pt idx="515">
                  <c:v>0.18700000000002603</c:v>
                </c:pt>
                <c:pt idx="516">
                  <c:v>0.20300000000013085</c:v>
                </c:pt>
                <c:pt idx="517">
                  <c:v>0.20399999999654028</c:v>
                </c:pt>
                <c:pt idx="518">
                  <c:v>0.20300000000972318</c:v>
                </c:pt>
                <c:pt idx="519">
                  <c:v>0.20299999999053853</c:v>
                </c:pt>
                <c:pt idx="520">
                  <c:v>0.18700000000961836</c:v>
                </c:pt>
                <c:pt idx="521">
                  <c:v>0.20299999999053853</c:v>
                </c:pt>
                <c:pt idx="522">
                  <c:v>0.20300000000013085</c:v>
                </c:pt>
                <c:pt idx="523">
                  <c:v>0.20400000000613261</c:v>
                </c:pt>
                <c:pt idx="524">
                  <c:v>0.20299999999053853</c:v>
                </c:pt>
                <c:pt idx="525">
                  <c:v>0.20300000000972318</c:v>
                </c:pt>
                <c:pt idx="526">
                  <c:v>0.18699999999043371</c:v>
                </c:pt>
                <c:pt idx="527">
                  <c:v>0.20300000000972318</c:v>
                </c:pt>
                <c:pt idx="528">
                  <c:v>0.20299999999053853</c:v>
                </c:pt>
                <c:pt idx="529">
                  <c:v>0.20400000000613261</c:v>
                </c:pt>
                <c:pt idx="530">
                  <c:v>0.20300000000013085</c:v>
                </c:pt>
                <c:pt idx="531">
                  <c:v>0.18700000000002603</c:v>
                </c:pt>
                <c:pt idx="532">
                  <c:v>0.20300000000013085</c:v>
                </c:pt>
                <c:pt idx="533">
                  <c:v>0.20300000000013085</c:v>
                </c:pt>
                <c:pt idx="534">
                  <c:v>0.20399999999654028</c:v>
                </c:pt>
                <c:pt idx="535">
                  <c:v>0.20300000000013085</c:v>
                </c:pt>
                <c:pt idx="536">
                  <c:v>0.18700000000002603</c:v>
                </c:pt>
                <c:pt idx="537">
                  <c:v>0.20300000000013085</c:v>
                </c:pt>
                <c:pt idx="538">
                  <c:v>0.20300000000013085</c:v>
                </c:pt>
                <c:pt idx="539">
                  <c:v>0.20300000000013085</c:v>
                </c:pt>
                <c:pt idx="540">
                  <c:v>0.20399999999654028</c:v>
                </c:pt>
                <c:pt idx="541">
                  <c:v>0.18700000000961836</c:v>
                </c:pt>
                <c:pt idx="542">
                  <c:v>0.20299999999053853</c:v>
                </c:pt>
                <c:pt idx="543">
                  <c:v>0.20300000000972318</c:v>
                </c:pt>
                <c:pt idx="544">
                  <c:v>0.20299999999053853</c:v>
                </c:pt>
                <c:pt idx="545">
                  <c:v>0.20400000000613261</c:v>
                </c:pt>
                <c:pt idx="546">
                  <c:v>0.18700000000002603</c:v>
                </c:pt>
                <c:pt idx="547">
                  <c:v>0.20300000000013085</c:v>
                </c:pt>
                <c:pt idx="548">
                  <c:v>0.20300000000013085</c:v>
                </c:pt>
                <c:pt idx="549">
                  <c:v>0.20300000000013085</c:v>
                </c:pt>
                <c:pt idx="550">
                  <c:v>0.20300000000013085</c:v>
                </c:pt>
                <c:pt idx="551">
                  <c:v>0.18799999999643546</c:v>
                </c:pt>
                <c:pt idx="552">
                  <c:v>0.20300000000013085</c:v>
                </c:pt>
                <c:pt idx="553">
                  <c:v>0.20300000000013085</c:v>
                </c:pt>
                <c:pt idx="554">
                  <c:v>0.20300000000013085</c:v>
                </c:pt>
                <c:pt idx="555">
                  <c:v>0.20300000000013085</c:v>
                </c:pt>
                <c:pt idx="556">
                  <c:v>0.18799999999643546</c:v>
                </c:pt>
                <c:pt idx="557">
                  <c:v>0.219000000009828</c:v>
                </c:pt>
                <c:pt idx="558">
                  <c:v>0.18699999999043371</c:v>
                </c:pt>
                <c:pt idx="559">
                  <c:v>0.20300000000972318</c:v>
                </c:pt>
                <c:pt idx="560">
                  <c:v>0.20299999999053853</c:v>
                </c:pt>
                <c:pt idx="561">
                  <c:v>0.18800000000602779</c:v>
                </c:pt>
                <c:pt idx="562">
                  <c:v>0.20300000000013085</c:v>
                </c:pt>
                <c:pt idx="563">
                  <c:v>0.20300000000013085</c:v>
                </c:pt>
                <c:pt idx="564">
                  <c:v>0.20300000000013085</c:v>
                </c:pt>
                <c:pt idx="565">
                  <c:v>0.20300000000013085</c:v>
                </c:pt>
                <c:pt idx="566">
                  <c:v>0.18799999999643546</c:v>
                </c:pt>
                <c:pt idx="567">
                  <c:v>0.19500000000007844</c:v>
                </c:pt>
                <c:pt idx="568">
                  <c:v>0.21600000000141506</c:v>
                </c:pt>
                <c:pt idx="569">
                  <c:v>0.20099999999771967</c:v>
                </c:pt>
                <c:pt idx="570">
                  <c:v>0.20099999999771967</c:v>
                </c:pt>
                <c:pt idx="571">
                  <c:v>0.20000000001090257</c:v>
                </c:pt>
                <c:pt idx="572">
                  <c:v>0.20099999999771967</c:v>
                </c:pt>
                <c:pt idx="573">
                  <c:v>0.19999999999171791</c:v>
                </c:pt>
                <c:pt idx="574">
                  <c:v>0.18500000000720718</c:v>
                </c:pt>
                <c:pt idx="575">
                  <c:v>0.20099999999771967</c:v>
                </c:pt>
                <c:pt idx="576">
                  <c:v>0.20000000000131024</c:v>
                </c:pt>
                <c:pt idx="577">
                  <c:v>0.20099999999771967</c:v>
                </c:pt>
                <c:pt idx="578">
                  <c:v>0.20099999999771967</c:v>
                </c:pt>
                <c:pt idx="579">
                  <c:v>0.20000000000131024</c:v>
                </c:pt>
                <c:pt idx="580">
                  <c:v>0.20000000000131024</c:v>
                </c:pt>
                <c:pt idx="581">
                  <c:v>0.21600000000141506</c:v>
                </c:pt>
                <c:pt idx="582">
                  <c:v>0.18499999999761485</c:v>
                </c:pt>
                <c:pt idx="583">
                  <c:v>0.201000000007312</c:v>
                </c:pt>
                <c:pt idx="584">
                  <c:v>0.19999999999171791</c:v>
                </c:pt>
                <c:pt idx="585">
                  <c:v>0.20000000000131024</c:v>
                </c:pt>
                <c:pt idx="586">
                  <c:v>0.20099999999771967</c:v>
                </c:pt>
                <c:pt idx="587">
                  <c:v>0.201000000007312</c:v>
                </c:pt>
                <c:pt idx="588">
                  <c:v>0.19999999999171791</c:v>
                </c:pt>
                <c:pt idx="589">
                  <c:v>0.20099999999771967</c:v>
                </c:pt>
                <c:pt idx="590">
                  <c:v>0.20000000001090257</c:v>
                </c:pt>
                <c:pt idx="591">
                  <c:v>0.20099999999771967</c:v>
                </c:pt>
                <c:pt idx="592">
                  <c:v>0.19999999999171791</c:v>
                </c:pt>
                <c:pt idx="593">
                  <c:v>0.201000000007312</c:v>
                </c:pt>
                <c:pt idx="594">
                  <c:v>0.20000000000131024</c:v>
                </c:pt>
                <c:pt idx="595">
                  <c:v>0.20099999999771967</c:v>
                </c:pt>
                <c:pt idx="596">
                  <c:v>0.20000000000131024</c:v>
                </c:pt>
                <c:pt idx="597">
                  <c:v>0.20000000000131024</c:v>
                </c:pt>
                <c:pt idx="598">
                  <c:v>0.20099999999771967</c:v>
                </c:pt>
                <c:pt idx="599">
                  <c:v>0.20099999999771967</c:v>
                </c:pt>
                <c:pt idx="600">
                  <c:v>0.19400000000366902</c:v>
                </c:pt>
                <c:pt idx="601">
                  <c:v>0.20699999999536089</c:v>
                </c:pt>
                <c:pt idx="602">
                  <c:v>0.20000000000131024</c:v>
                </c:pt>
                <c:pt idx="603">
                  <c:v>0.19400000000366902</c:v>
                </c:pt>
                <c:pt idx="604">
                  <c:v>0.20799999999177032</c:v>
                </c:pt>
                <c:pt idx="605">
                  <c:v>0.20000000001090257</c:v>
                </c:pt>
                <c:pt idx="606">
                  <c:v>0.19999999999171791</c:v>
                </c:pt>
                <c:pt idx="607">
                  <c:v>0.20099999999771967</c:v>
                </c:pt>
                <c:pt idx="608">
                  <c:v>0.19400000000366902</c:v>
                </c:pt>
                <c:pt idx="609">
                  <c:v>0.20000000000131024</c:v>
                </c:pt>
                <c:pt idx="610">
                  <c:v>0.20800000000136265</c:v>
                </c:pt>
                <c:pt idx="611">
                  <c:v>0.19399999999407669</c:v>
                </c:pt>
                <c:pt idx="612">
                  <c:v>0.20000000001090257</c:v>
                </c:pt>
                <c:pt idx="613">
                  <c:v>0.20099999999771967</c:v>
                </c:pt>
                <c:pt idx="614">
                  <c:v>0.20099999999771967</c:v>
                </c:pt>
                <c:pt idx="615">
                  <c:v>0.20000000000131024</c:v>
                </c:pt>
                <c:pt idx="616">
                  <c:v>0.20099999999771967</c:v>
                </c:pt>
                <c:pt idx="617">
                  <c:v>0.18499999999761485</c:v>
                </c:pt>
                <c:pt idx="618">
                  <c:v>0.21000000000377383</c:v>
                </c:pt>
                <c:pt idx="619">
                  <c:v>0.20300000000013085</c:v>
                </c:pt>
                <c:pt idx="620">
                  <c:v>0.18700000000002603</c:v>
                </c:pt>
                <c:pt idx="621">
                  <c:v>0.20399999999654028</c:v>
                </c:pt>
                <c:pt idx="622">
                  <c:v>0.20300000000013085</c:v>
                </c:pt>
                <c:pt idx="623">
                  <c:v>0.20300000000013085</c:v>
                </c:pt>
                <c:pt idx="624">
                  <c:v>0.20300000000013085</c:v>
                </c:pt>
                <c:pt idx="625">
                  <c:v>0.20300000000013085</c:v>
                </c:pt>
                <c:pt idx="626">
                  <c:v>0.18799999999643546</c:v>
                </c:pt>
                <c:pt idx="627">
                  <c:v>0.20300000000972318</c:v>
                </c:pt>
                <c:pt idx="628">
                  <c:v>0.20299999999053853</c:v>
                </c:pt>
                <c:pt idx="629">
                  <c:v>0.20300000000972318</c:v>
                </c:pt>
                <c:pt idx="630">
                  <c:v>0.20299999999053853</c:v>
                </c:pt>
                <c:pt idx="631">
                  <c:v>0.18700000000961836</c:v>
                </c:pt>
                <c:pt idx="632">
                  <c:v>0.20399999999654028</c:v>
                </c:pt>
                <c:pt idx="633">
                  <c:v>0.20300000000013085</c:v>
                </c:pt>
                <c:pt idx="634">
                  <c:v>0.20300000000013085</c:v>
                </c:pt>
                <c:pt idx="635">
                  <c:v>0.20300000000013085</c:v>
                </c:pt>
                <c:pt idx="636">
                  <c:v>0.18700000000002603</c:v>
                </c:pt>
                <c:pt idx="637">
                  <c:v>0.20300000000013085</c:v>
                </c:pt>
                <c:pt idx="638">
                  <c:v>0.20399999999654028</c:v>
                </c:pt>
                <c:pt idx="639">
                  <c:v>0.20300000000013085</c:v>
                </c:pt>
                <c:pt idx="640">
                  <c:v>0.20300000000013085</c:v>
                </c:pt>
                <c:pt idx="641">
                  <c:v>0.18700000000002603</c:v>
                </c:pt>
                <c:pt idx="642">
                  <c:v>0.20300000000013085</c:v>
                </c:pt>
                <c:pt idx="643">
                  <c:v>0.20400000000613261</c:v>
                </c:pt>
                <c:pt idx="644">
                  <c:v>0.18699999999043371</c:v>
                </c:pt>
                <c:pt idx="645">
                  <c:v>0.219000000009828</c:v>
                </c:pt>
                <c:pt idx="646">
                  <c:v>0.20299999999053853</c:v>
                </c:pt>
                <c:pt idx="647">
                  <c:v>0.18700000000961836</c:v>
                </c:pt>
                <c:pt idx="648">
                  <c:v>0.20299999999053853</c:v>
                </c:pt>
                <c:pt idx="649">
                  <c:v>0.20400000000613261</c:v>
                </c:pt>
                <c:pt idx="650">
                  <c:v>0.20300000000013085</c:v>
                </c:pt>
                <c:pt idx="651">
                  <c:v>0.20300000000013085</c:v>
                </c:pt>
                <c:pt idx="652">
                  <c:v>0.18700000000002603</c:v>
                </c:pt>
                <c:pt idx="653">
                  <c:v>0.20300000000013085</c:v>
                </c:pt>
                <c:pt idx="654">
                  <c:v>0.20300000000013085</c:v>
                </c:pt>
                <c:pt idx="655">
                  <c:v>0.20399999999654028</c:v>
                </c:pt>
                <c:pt idx="656">
                  <c:v>0.18700000000002603</c:v>
                </c:pt>
                <c:pt idx="657">
                  <c:v>0.20300000000013085</c:v>
                </c:pt>
                <c:pt idx="658">
                  <c:v>0.20300000000013085</c:v>
                </c:pt>
                <c:pt idx="659">
                  <c:v>0.18800000000602779</c:v>
                </c:pt>
                <c:pt idx="660">
                  <c:v>0.21799999999423392</c:v>
                </c:pt>
                <c:pt idx="661">
                  <c:v>0.18799999999643546</c:v>
                </c:pt>
                <c:pt idx="662">
                  <c:v>0.20300000000013085</c:v>
                </c:pt>
                <c:pt idx="663">
                  <c:v>0.20300000000013085</c:v>
                </c:pt>
                <c:pt idx="664">
                  <c:v>0.20300000000013085</c:v>
                </c:pt>
                <c:pt idx="665">
                  <c:v>0.20300000000013085</c:v>
                </c:pt>
                <c:pt idx="666">
                  <c:v>0.18800000000602779</c:v>
                </c:pt>
                <c:pt idx="667">
                  <c:v>0.20299999999053853</c:v>
                </c:pt>
                <c:pt idx="668">
                  <c:v>0.20300000000972318</c:v>
                </c:pt>
                <c:pt idx="669">
                  <c:v>0.20299999999053853</c:v>
                </c:pt>
                <c:pt idx="670">
                  <c:v>0.20300000000972318</c:v>
                </c:pt>
                <c:pt idx="671">
                  <c:v>0.18799999999643546</c:v>
                </c:pt>
                <c:pt idx="672">
                  <c:v>0.20300000000013085</c:v>
                </c:pt>
                <c:pt idx="673">
                  <c:v>0.20300000000013085</c:v>
                </c:pt>
                <c:pt idx="674">
                  <c:v>0.20300000000013085</c:v>
                </c:pt>
                <c:pt idx="675">
                  <c:v>0.20300000000013085</c:v>
                </c:pt>
                <c:pt idx="676">
                  <c:v>0.20300000000013085</c:v>
                </c:pt>
                <c:pt idx="677">
                  <c:v>0.18799999999643546</c:v>
                </c:pt>
                <c:pt idx="678">
                  <c:v>0.20300000000013085</c:v>
                </c:pt>
                <c:pt idx="679">
                  <c:v>0.20300000000013085</c:v>
                </c:pt>
                <c:pt idx="680">
                  <c:v>0.20300000000013085</c:v>
                </c:pt>
                <c:pt idx="681">
                  <c:v>0.18799999999643546</c:v>
                </c:pt>
                <c:pt idx="682">
                  <c:v>0.20300000000972318</c:v>
                </c:pt>
                <c:pt idx="683">
                  <c:v>0.20299999999053853</c:v>
                </c:pt>
                <c:pt idx="684">
                  <c:v>0.20300000000972318</c:v>
                </c:pt>
                <c:pt idx="685">
                  <c:v>0.20299999999053853</c:v>
                </c:pt>
                <c:pt idx="686">
                  <c:v>0.18800000000602779</c:v>
                </c:pt>
                <c:pt idx="687">
                  <c:v>0.20300000000013085</c:v>
                </c:pt>
                <c:pt idx="688">
                  <c:v>0.20300000000013085</c:v>
                </c:pt>
                <c:pt idx="689">
                  <c:v>0.20300000000013085</c:v>
                </c:pt>
                <c:pt idx="690">
                  <c:v>0.20300000000013085</c:v>
                </c:pt>
                <c:pt idx="691">
                  <c:v>0.18799999999643546</c:v>
                </c:pt>
                <c:pt idx="692">
                  <c:v>0.20300000000013085</c:v>
                </c:pt>
                <c:pt idx="693">
                  <c:v>0.20300000000013085</c:v>
                </c:pt>
                <c:pt idx="694">
                  <c:v>0.20300000000013085</c:v>
                </c:pt>
                <c:pt idx="695">
                  <c:v>0.20300000000013085</c:v>
                </c:pt>
                <c:pt idx="696">
                  <c:v>0.18700000000002603</c:v>
                </c:pt>
                <c:pt idx="697">
                  <c:v>0.20399999999654028</c:v>
                </c:pt>
                <c:pt idx="698">
                  <c:v>0.20300000000972318</c:v>
                </c:pt>
                <c:pt idx="699">
                  <c:v>0.20299999999053853</c:v>
                </c:pt>
                <c:pt idx="700">
                  <c:v>0.20300000000972318</c:v>
                </c:pt>
                <c:pt idx="701">
                  <c:v>0.20299999999053853</c:v>
                </c:pt>
                <c:pt idx="702">
                  <c:v>0.18800000000602779</c:v>
                </c:pt>
                <c:pt idx="703">
                  <c:v>0.20300000000013085</c:v>
                </c:pt>
                <c:pt idx="704">
                  <c:v>0.20300000000013085</c:v>
                </c:pt>
                <c:pt idx="705">
                  <c:v>0.20300000000013085</c:v>
                </c:pt>
                <c:pt idx="706">
                  <c:v>0.20300000000013085</c:v>
                </c:pt>
                <c:pt idx="707">
                  <c:v>0.18700000000002603</c:v>
                </c:pt>
                <c:pt idx="708">
                  <c:v>0.20399999999654028</c:v>
                </c:pt>
                <c:pt idx="709">
                  <c:v>0.20300000000013085</c:v>
                </c:pt>
                <c:pt idx="710">
                  <c:v>0.18700000000002603</c:v>
                </c:pt>
                <c:pt idx="711">
                  <c:v>0.20300000000013085</c:v>
                </c:pt>
                <c:pt idx="712">
                  <c:v>0.20300000000013085</c:v>
                </c:pt>
                <c:pt idx="713">
                  <c:v>0.20300000000013085</c:v>
                </c:pt>
                <c:pt idx="714">
                  <c:v>0.20400000000613261</c:v>
                </c:pt>
                <c:pt idx="715">
                  <c:v>0.20299999999053853</c:v>
                </c:pt>
                <c:pt idx="716">
                  <c:v>0.20300000000972318</c:v>
                </c:pt>
                <c:pt idx="717">
                  <c:v>0.18699999999043371</c:v>
                </c:pt>
                <c:pt idx="718">
                  <c:v>0.20300000000972318</c:v>
                </c:pt>
                <c:pt idx="719">
                  <c:v>0.20399999999654028</c:v>
                </c:pt>
                <c:pt idx="720">
                  <c:v>0.20300000000013085</c:v>
                </c:pt>
                <c:pt idx="721">
                  <c:v>0.20300000000013085</c:v>
                </c:pt>
                <c:pt idx="722">
                  <c:v>0.18700000000002603</c:v>
                </c:pt>
                <c:pt idx="723">
                  <c:v>0.20300000000013085</c:v>
                </c:pt>
                <c:pt idx="724">
                  <c:v>0.20300000000013085</c:v>
                </c:pt>
                <c:pt idx="725">
                  <c:v>0.20399999999654028</c:v>
                </c:pt>
                <c:pt idx="726">
                  <c:v>0.20300000000013085</c:v>
                </c:pt>
                <c:pt idx="727">
                  <c:v>0.18700000000002603</c:v>
                </c:pt>
                <c:pt idx="728">
                  <c:v>0.20300000000013085</c:v>
                </c:pt>
                <c:pt idx="729">
                  <c:v>0.20300000000013085</c:v>
                </c:pt>
                <c:pt idx="730">
                  <c:v>0.20400000000613261</c:v>
                </c:pt>
                <c:pt idx="731">
                  <c:v>0.20299999999053853</c:v>
                </c:pt>
                <c:pt idx="732">
                  <c:v>0.18600000000361661</c:v>
                </c:pt>
                <c:pt idx="733">
                  <c:v>0.20300000000013085</c:v>
                </c:pt>
                <c:pt idx="734">
                  <c:v>0.20300000000013085</c:v>
                </c:pt>
                <c:pt idx="735">
                  <c:v>0.20300000000013085</c:v>
                </c:pt>
                <c:pt idx="736">
                  <c:v>0.20300000000013085</c:v>
                </c:pt>
                <c:pt idx="737">
                  <c:v>0.18799999999643546</c:v>
                </c:pt>
                <c:pt idx="738">
                  <c:v>0.20300000000013085</c:v>
                </c:pt>
                <c:pt idx="739">
                  <c:v>0.20300000000013085</c:v>
                </c:pt>
                <c:pt idx="740">
                  <c:v>0.20300000000013085</c:v>
                </c:pt>
                <c:pt idx="741">
                  <c:v>0.20300000000013085</c:v>
                </c:pt>
                <c:pt idx="742">
                  <c:v>0.20300000000013085</c:v>
                </c:pt>
                <c:pt idx="743">
                  <c:v>0.18800000000602779</c:v>
                </c:pt>
                <c:pt idx="744">
                  <c:v>0.20299999999053853</c:v>
                </c:pt>
                <c:pt idx="745">
                  <c:v>0.20300000000972318</c:v>
                </c:pt>
                <c:pt idx="746">
                  <c:v>0.20299999999053853</c:v>
                </c:pt>
                <c:pt idx="747">
                  <c:v>0.20300000000972318</c:v>
                </c:pt>
                <c:pt idx="748">
                  <c:v>0.18699999999043371</c:v>
                </c:pt>
                <c:pt idx="749">
                  <c:v>0.20400000000613261</c:v>
                </c:pt>
                <c:pt idx="750">
                  <c:v>0.20300000000013085</c:v>
                </c:pt>
                <c:pt idx="751">
                  <c:v>0.20300000000013085</c:v>
                </c:pt>
                <c:pt idx="752">
                  <c:v>0.20300000000013085</c:v>
                </c:pt>
                <c:pt idx="753">
                  <c:v>0.18700000000002603</c:v>
                </c:pt>
                <c:pt idx="754">
                  <c:v>0.20399999999654028</c:v>
                </c:pt>
                <c:pt idx="755">
                  <c:v>0.20300000000013085</c:v>
                </c:pt>
                <c:pt idx="756">
                  <c:v>0.20300000000013085</c:v>
                </c:pt>
                <c:pt idx="757">
                  <c:v>0.20300000000013085</c:v>
                </c:pt>
                <c:pt idx="758">
                  <c:v>0.20300000000013085</c:v>
                </c:pt>
                <c:pt idx="759">
                  <c:v>0.18700000000002603</c:v>
                </c:pt>
                <c:pt idx="760">
                  <c:v>0.20399999999654028</c:v>
                </c:pt>
                <c:pt idx="761">
                  <c:v>0.20300000000972318</c:v>
                </c:pt>
                <c:pt idx="762">
                  <c:v>0.20299999999053853</c:v>
                </c:pt>
                <c:pt idx="763">
                  <c:v>0.18700000000961836</c:v>
                </c:pt>
                <c:pt idx="764">
                  <c:v>0.20299999999053853</c:v>
                </c:pt>
                <c:pt idx="765">
                  <c:v>0.20400000000613261</c:v>
                </c:pt>
                <c:pt idx="766">
                  <c:v>0.20300000000013085</c:v>
                </c:pt>
                <c:pt idx="767">
                  <c:v>0.20300000000013085</c:v>
                </c:pt>
                <c:pt idx="768">
                  <c:v>0.18700000000002603</c:v>
                </c:pt>
                <c:pt idx="769">
                  <c:v>0.20300000000013085</c:v>
                </c:pt>
                <c:pt idx="770">
                  <c:v>0.20300000000013085</c:v>
                </c:pt>
                <c:pt idx="771">
                  <c:v>0.20300000000013085</c:v>
                </c:pt>
                <c:pt idx="772">
                  <c:v>0.20399999999654028</c:v>
                </c:pt>
                <c:pt idx="773">
                  <c:v>0.18700000000002603</c:v>
                </c:pt>
                <c:pt idx="774">
                  <c:v>0.20300000000013085</c:v>
                </c:pt>
                <c:pt idx="775">
                  <c:v>0.20300000000013085</c:v>
                </c:pt>
                <c:pt idx="776">
                  <c:v>0.20300000000013085</c:v>
                </c:pt>
                <c:pt idx="777">
                  <c:v>0.20400000000613261</c:v>
                </c:pt>
                <c:pt idx="778">
                  <c:v>0.18699999999043371</c:v>
                </c:pt>
                <c:pt idx="779">
                  <c:v>0.20300000000972318</c:v>
                </c:pt>
                <c:pt idx="780">
                  <c:v>0.20299999999053853</c:v>
                </c:pt>
                <c:pt idx="781">
                  <c:v>0.20300000000972318</c:v>
                </c:pt>
                <c:pt idx="782">
                  <c:v>0.20299999999053853</c:v>
                </c:pt>
                <c:pt idx="783">
                  <c:v>0.18800000000602779</c:v>
                </c:pt>
                <c:pt idx="784">
                  <c:v>0.20300000000013085</c:v>
                </c:pt>
                <c:pt idx="785">
                  <c:v>0.20300000000013085</c:v>
                </c:pt>
                <c:pt idx="786">
                  <c:v>0.20300000000013085</c:v>
                </c:pt>
                <c:pt idx="787">
                  <c:v>0.20300000000013085</c:v>
                </c:pt>
                <c:pt idx="788">
                  <c:v>0.18799999999643546</c:v>
                </c:pt>
                <c:pt idx="789">
                  <c:v>0.20300000000013085</c:v>
                </c:pt>
                <c:pt idx="790">
                  <c:v>0.20300000000013085</c:v>
                </c:pt>
                <c:pt idx="791">
                  <c:v>0.20300000000013085</c:v>
                </c:pt>
                <c:pt idx="792">
                  <c:v>0.20300000000013085</c:v>
                </c:pt>
                <c:pt idx="793">
                  <c:v>0.18800000000602779</c:v>
                </c:pt>
                <c:pt idx="794">
                  <c:v>0.20299999999053853</c:v>
                </c:pt>
                <c:pt idx="795">
                  <c:v>0.219000000009828</c:v>
                </c:pt>
                <c:pt idx="796">
                  <c:v>0.18699999999043371</c:v>
                </c:pt>
                <c:pt idx="797">
                  <c:v>0.20300000000972318</c:v>
                </c:pt>
                <c:pt idx="798">
                  <c:v>0.18799999999643546</c:v>
                </c:pt>
                <c:pt idx="799">
                  <c:v>0.20300000000013085</c:v>
                </c:pt>
                <c:pt idx="800">
                  <c:v>0.20300000000013085</c:v>
                </c:pt>
                <c:pt idx="801">
                  <c:v>0.20300000000013085</c:v>
                </c:pt>
                <c:pt idx="802">
                  <c:v>0.20300000000013085</c:v>
                </c:pt>
                <c:pt idx="803">
                  <c:v>0.18799999999643546</c:v>
                </c:pt>
                <c:pt idx="804">
                  <c:v>0.20300000000013085</c:v>
                </c:pt>
                <c:pt idx="805">
                  <c:v>0.20300000000013085</c:v>
                </c:pt>
                <c:pt idx="806">
                  <c:v>0.20300000000013085</c:v>
                </c:pt>
                <c:pt idx="807">
                  <c:v>0.20300000000013085</c:v>
                </c:pt>
                <c:pt idx="808">
                  <c:v>0.18799999999643546</c:v>
                </c:pt>
                <c:pt idx="809">
                  <c:v>0.20300000000972318</c:v>
                </c:pt>
                <c:pt idx="810">
                  <c:v>0.21799999999423392</c:v>
                </c:pt>
                <c:pt idx="811">
                  <c:v>0.18800000000602779</c:v>
                </c:pt>
                <c:pt idx="812">
                  <c:v>0.20299999999053853</c:v>
                </c:pt>
                <c:pt idx="813">
                  <c:v>0.20300000000013085</c:v>
                </c:pt>
                <c:pt idx="814">
                  <c:v>0.18800000000602779</c:v>
                </c:pt>
                <c:pt idx="815">
                  <c:v>0.20300000000013085</c:v>
                </c:pt>
                <c:pt idx="816">
                  <c:v>0.20300000000013085</c:v>
                </c:pt>
                <c:pt idx="817">
                  <c:v>0.20299999999053853</c:v>
                </c:pt>
                <c:pt idx="818">
                  <c:v>0.20300000000972318</c:v>
                </c:pt>
                <c:pt idx="819">
                  <c:v>0.18799999999643546</c:v>
                </c:pt>
                <c:pt idx="820">
                  <c:v>0.20300000000013085</c:v>
                </c:pt>
                <c:pt idx="821">
                  <c:v>0.20300000000013085</c:v>
                </c:pt>
                <c:pt idx="822">
                  <c:v>0.20300000000013085</c:v>
                </c:pt>
                <c:pt idx="823">
                  <c:v>0.20300000000013085</c:v>
                </c:pt>
                <c:pt idx="824">
                  <c:v>0.18799999999643546</c:v>
                </c:pt>
                <c:pt idx="825">
                  <c:v>0.20300000000013085</c:v>
                </c:pt>
                <c:pt idx="826">
                  <c:v>0.20300000000013085</c:v>
                </c:pt>
                <c:pt idx="827">
                  <c:v>0.20300000000013085</c:v>
                </c:pt>
                <c:pt idx="828">
                  <c:v>0.20300000000013085</c:v>
                </c:pt>
                <c:pt idx="829">
                  <c:v>0.18700000000002603</c:v>
                </c:pt>
                <c:pt idx="830">
                  <c:v>0.20400000000613261</c:v>
                </c:pt>
                <c:pt idx="831">
                  <c:v>0.20299999999053853</c:v>
                </c:pt>
                <c:pt idx="832">
                  <c:v>0.20300000000972318</c:v>
                </c:pt>
                <c:pt idx="833">
                  <c:v>0.20299999999053853</c:v>
                </c:pt>
                <c:pt idx="834">
                  <c:v>0.18700000000961836</c:v>
                </c:pt>
                <c:pt idx="835">
                  <c:v>0.20299999999053853</c:v>
                </c:pt>
                <c:pt idx="836">
                  <c:v>0.20400000000613261</c:v>
                </c:pt>
                <c:pt idx="837">
                  <c:v>0.20300000000013085</c:v>
                </c:pt>
                <c:pt idx="838">
                  <c:v>0.20300000000013085</c:v>
                </c:pt>
                <c:pt idx="839">
                  <c:v>0.18700000000002603</c:v>
                </c:pt>
                <c:pt idx="840">
                  <c:v>0.20300000000013085</c:v>
                </c:pt>
                <c:pt idx="841">
                  <c:v>0.20399999999654028</c:v>
                </c:pt>
                <c:pt idx="842">
                  <c:v>0.20300000000013085</c:v>
                </c:pt>
                <c:pt idx="843">
                  <c:v>0.20300000000013085</c:v>
                </c:pt>
                <c:pt idx="844">
                  <c:v>0.18700000000002603</c:v>
                </c:pt>
                <c:pt idx="845">
                  <c:v>0.20300000000013085</c:v>
                </c:pt>
                <c:pt idx="846">
                  <c:v>0.20300000000013085</c:v>
                </c:pt>
                <c:pt idx="847">
                  <c:v>0.20399999999654028</c:v>
                </c:pt>
                <c:pt idx="848">
                  <c:v>0.20300000000972318</c:v>
                </c:pt>
                <c:pt idx="849">
                  <c:v>0.18699999999043371</c:v>
                </c:pt>
                <c:pt idx="850">
                  <c:v>0.20300000000972318</c:v>
                </c:pt>
                <c:pt idx="851">
                  <c:v>0.20299999999053853</c:v>
                </c:pt>
                <c:pt idx="852">
                  <c:v>0.20300000000972318</c:v>
                </c:pt>
                <c:pt idx="853">
                  <c:v>0.20399999999654028</c:v>
                </c:pt>
                <c:pt idx="854">
                  <c:v>0.18700000000002603</c:v>
                </c:pt>
                <c:pt idx="855">
                  <c:v>0.20300000000013085</c:v>
                </c:pt>
                <c:pt idx="856">
                  <c:v>0.20300000000013085</c:v>
                </c:pt>
                <c:pt idx="857">
                  <c:v>0.20300000000013085</c:v>
                </c:pt>
                <c:pt idx="858">
                  <c:v>0.20300000000013085</c:v>
                </c:pt>
                <c:pt idx="859">
                  <c:v>0.18799999999643546</c:v>
                </c:pt>
                <c:pt idx="860">
                  <c:v>0.20300000000013085</c:v>
                </c:pt>
                <c:pt idx="861">
                  <c:v>0.20300000000013085</c:v>
                </c:pt>
                <c:pt idx="862">
                  <c:v>0.20300000000013085</c:v>
                </c:pt>
                <c:pt idx="863">
                  <c:v>0.20300000000013085</c:v>
                </c:pt>
                <c:pt idx="864">
                  <c:v>0.18800000000602779</c:v>
                </c:pt>
                <c:pt idx="865">
                  <c:v>0.20299999999053853</c:v>
                </c:pt>
                <c:pt idx="866">
                  <c:v>0.20300000000972318</c:v>
                </c:pt>
                <c:pt idx="867">
                  <c:v>0.20299999999053853</c:v>
                </c:pt>
                <c:pt idx="868">
                  <c:v>0.20300000000972318</c:v>
                </c:pt>
                <c:pt idx="869">
                  <c:v>0.18799999999643546</c:v>
                </c:pt>
                <c:pt idx="870">
                  <c:v>0.20300000000013085</c:v>
                </c:pt>
                <c:pt idx="871">
                  <c:v>0.20399999999654028</c:v>
                </c:pt>
                <c:pt idx="872">
                  <c:v>0.20300000000013085</c:v>
                </c:pt>
                <c:pt idx="873">
                  <c:v>0.20300000000013085</c:v>
                </c:pt>
                <c:pt idx="874">
                  <c:v>0.18800000000602779</c:v>
                </c:pt>
                <c:pt idx="875">
                  <c:v>0.20299999999053853</c:v>
                </c:pt>
                <c:pt idx="876">
                  <c:v>0.20300000000972318</c:v>
                </c:pt>
                <c:pt idx="877">
                  <c:v>0.20299999999053853</c:v>
                </c:pt>
                <c:pt idx="878">
                  <c:v>0.20300000000972318</c:v>
                </c:pt>
                <c:pt idx="879">
                  <c:v>0.18799999999643546</c:v>
                </c:pt>
                <c:pt idx="880">
                  <c:v>0.20300000000013085</c:v>
                </c:pt>
                <c:pt idx="881">
                  <c:v>0.20300000000013085</c:v>
                </c:pt>
                <c:pt idx="882">
                  <c:v>0.20300000000013085</c:v>
                </c:pt>
                <c:pt idx="883">
                  <c:v>0.20300000000013085</c:v>
                </c:pt>
                <c:pt idx="884">
                  <c:v>0.18799999999643546</c:v>
                </c:pt>
                <c:pt idx="885">
                  <c:v>0.21800000000382624</c:v>
                </c:pt>
                <c:pt idx="886">
                  <c:v>0.18799999999643546</c:v>
                </c:pt>
                <c:pt idx="887">
                  <c:v>0.20300000000013085</c:v>
                </c:pt>
                <c:pt idx="888">
                  <c:v>0.18700000000002603</c:v>
                </c:pt>
                <c:pt idx="889">
                  <c:v>0.20300000000013085</c:v>
                </c:pt>
                <c:pt idx="890">
                  <c:v>0.20400000000613261</c:v>
                </c:pt>
                <c:pt idx="891">
                  <c:v>0.20299999999053853</c:v>
                </c:pt>
                <c:pt idx="892">
                  <c:v>0.20300000000972318</c:v>
                </c:pt>
                <c:pt idx="893">
                  <c:v>0.20299999999053853</c:v>
                </c:pt>
                <c:pt idx="894">
                  <c:v>0.20300000000972318</c:v>
                </c:pt>
                <c:pt idx="895">
                  <c:v>0.18799999999643546</c:v>
                </c:pt>
                <c:pt idx="896">
                  <c:v>0.20300000000013085</c:v>
                </c:pt>
                <c:pt idx="897">
                  <c:v>0.20300000000013085</c:v>
                </c:pt>
                <c:pt idx="898">
                  <c:v>0.20300000000013085</c:v>
                </c:pt>
                <c:pt idx="899">
                  <c:v>0.18700000000002603</c:v>
                </c:pt>
                <c:pt idx="900">
                  <c:v>0.20300000000013085</c:v>
                </c:pt>
                <c:pt idx="901">
                  <c:v>0.20399999999654028</c:v>
                </c:pt>
                <c:pt idx="902">
                  <c:v>0.20300000000013085</c:v>
                </c:pt>
                <c:pt idx="903">
                  <c:v>0.20300000000013085</c:v>
                </c:pt>
                <c:pt idx="904">
                  <c:v>0.18700000000002603</c:v>
                </c:pt>
                <c:pt idx="905">
                  <c:v>0.20300000000013085</c:v>
                </c:pt>
                <c:pt idx="906">
                  <c:v>0.20300000000013085</c:v>
                </c:pt>
                <c:pt idx="907">
                  <c:v>0.20399999999654028</c:v>
                </c:pt>
                <c:pt idx="908">
                  <c:v>0.20300000000013085</c:v>
                </c:pt>
                <c:pt idx="909">
                  <c:v>0.20300000000013085</c:v>
                </c:pt>
                <c:pt idx="910">
                  <c:v>0.18700000000002603</c:v>
                </c:pt>
                <c:pt idx="911">
                  <c:v>0.20300000000013085</c:v>
                </c:pt>
                <c:pt idx="912">
                  <c:v>0.20399999999654028</c:v>
                </c:pt>
                <c:pt idx="913">
                  <c:v>0.20300000000972318</c:v>
                </c:pt>
                <c:pt idx="914">
                  <c:v>0.20299999999053853</c:v>
                </c:pt>
                <c:pt idx="915">
                  <c:v>0.20300000000972318</c:v>
                </c:pt>
                <c:pt idx="916">
                  <c:v>0.18699999999043371</c:v>
                </c:pt>
                <c:pt idx="917">
                  <c:v>0.20300000000972318</c:v>
                </c:pt>
                <c:pt idx="918">
                  <c:v>0.20399999999654028</c:v>
                </c:pt>
                <c:pt idx="919">
                  <c:v>0.20300000000013085</c:v>
                </c:pt>
                <c:pt idx="920">
                  <c:v>0.18700000000002603</c:v>
                </c:pt>
                <c:pt idx="921">
                  <c:v>0.20300000000013085</c:v>
                </c:pt>
                <c:pt idx="922">
                  <c:v>0.20300000000013085</c:v>
                </c:pt>
                <c:pt idx="923">
                  <c:v>0.20300000000013085</c:v>
                </c:pt>
                <c:pt idx="924">
                  <c:v>0.20399999999654028</c:v>
                </c:pt>
                <c:pt idx="925">
                  <c:v>0.18700000000002603</c:v>
                </c:pt>
                <c:pt idx="926">
                  <c:v>0.20300000000013085</c:v>
                </c:pt>
                <c:pt idx="927">
                  <c:v>0.20300000000013085</c:v>
                </c:pt>
                <c:pt idx="928">
                  <c:v>0.20300000000013085</c:v>
                </c:pt>
                <c:pt idx="929">
                  <c:v>0.20400000000613261</c:v>
                </c:pt>
                <c:pt idx="930">
                  <c:v>0.18699999999043371</c:v>
                </c:pt>
                <c:pt idx="931">
                  <c:v>0.20300000000972318</c:v>
                </c:pt>
                <c:pt idx="932">
                  <c:v>0.20299999999053853</c:v>
                </c:pt>
                <c:pt idx="933">
                  <c:v>0.20300000000972318</c:v>
                </c:pt>
                <c:pt idx="934">
                  <c:v>0.20299999999053853</c:v>
                </c:pt>
                <c:pt idx="935">
                  <c:v>0.18800000000602779</c:v>
                </c:pt>
                <c:pt idx="936">
                  <c:v>0.20300000000013085</c:v>
                </c:pt>
                <c:pt idx="937">
                  <c:v>0.20300000000013085</c:v>
                </c:pt>
                <c:pt idx="938">
                  <c:v>0.20300000000013085</c:v>
                </c:pt>
                <c:pt idx="939">
                  <c:v>0.20300000000013085</c:v>
                </c:pt>
                <c:pt idx="940">
                  <c:v>0.18799999999643546</c:v>
                </c:pt>
                <c:pt idx="941">
                  <c:v>0.20300000000013085</c:v>
                </c:pt>
                <c:pt idx="942">
                  <c:v>0.20300000000013085</c:v>
                </c:pt>
                <c:pt idx="943">
                  <c:v>0.20300000000013085</c:v>
                </c:pt>
                <c:pt idx="944">
                  <c:v>0.20300000000013085</c:v>
                </c:pt>
                <c:pt idx="945">
                  <c:v>0.18800000000602779</c:v>
                </c:pt>
                <c:pt idx="946">
                  <c:v>0.20299999999053853</c:v>
                </c:pt>
                <c:pt idx="947">
                  <c:v>0.20300000000972318</c:v>
                </c:pt>
                <c:pt idx="948">
                  <c:v>0.20299999999053853</c:v>
                </c:pt>
                <c:pt idx="949">
                  <c:v>0.20300000000972318</c:v>
                </c:pt>
                <c:pt idx="950">
                  <c:v>0.18799999999643546</c:v>
                </c:pt>
                <c:pt idx="951">
                  <c:v>0.20300000000013085</c:v>
                </c:pt>
                <c:pt idx="952">
                  <c:v>0.20300000000013085</c:v>
                </c:pt>
                <c:pt idx="953">
                  <c:v>0.20300000000013085</c:v>
                </c:pt>
                <c:pt idx="954">
                  <c:v>0.20300000000013085</c:v>
                </c:pt>
                <c:pt idx="955">
                  <c:v>0.20300000000013085</c:v>
                </c:pt>
                <c:pt idx="956">
                  <c:v>0.19099999999525608</c:v>
                </c:pt>
                <c:pt idx="957">
                  <c:v>0.20300000000013085</c:v>
                </c:pt>
                <c:pt idx="958">
                  <c:v>0.20300000000013085</c:v>
                </c:pt>
                <c:pt idx="959">
                  <c:v>0.18800000000602779</c:v>
                </c:pt>
                <c:pt idx="960">
                  <c:v>0.20299999999053853</c:v>
                </c:pt>
                <c:pt idx="961">
                  <c:v>0.20300000000972318</c:v>
                </c:pt>
                <c:pt idx="962">
                  <c:v>0.20299999999053853</c:v>
                </c:pt>
                <c:pt idx="963">
                  <c:v>0.20300000000972318</c:v>
                </c:pt>
                <c:pt idx="964">
                  <c:v>0.18699999999043371</c:v>
                </c:pt>
                <c:pt idx="965">
                  <c:v>0.20400000000613261</c:v>
                </c:pt>
                <c:pt idx="966">
                  <c:v>0.20300000000013085</c:v>
                </c:pt>
                <c:pt idx="967">
                  <c:v>0.20300000000013085</c:v>
                </c:pt>
                <c:pt idx="968">
                  <c:v>0.20300000000013085</c:v>
                </c:pt>
                <c:pt idx="969">
                  <c:v>0.20300000000013085</c:v>
                </c:pt>
                <c:pt idx="970">
                  <c:v>0.18700000000002603</c:v>
                </c:pt>
                <c:pt idx="971">
                  <c:v>0.20399999999654028</c:v>
                </c:pt>
                <c:pt idx="972">
                  <c:v>0.20300000000013085</c:v>
                </c:pt>
                <c:pt idx="973">
                  <c:v>0.20300000000013085</c:v>
                </c:pt>
                <c:pt idx="974">
                  <c:v>0.18700000000002603</c:v>
                </c:pt>
                <c:pt idx="975">
                  <c:v>0.20300000000013085</c:v>
                </c:pt>
                <c:pt idx="976">
                  <c:v>0.20399999999654028</c:v>
                </c:pt>
                <c:pt idx="977">
                  <c:v>0.20300000000972318</c:v>
                </c:pt>
                <c:pt idx="978">
                  <c:v>0.20299999999053853</c:v>
                </c:pt>
                <c:pt idx="979">
                  <c:v>0.20300000000972318</c:v>
                </c:pt>
                <c:pt idx="980">
                  <c:v>0.20299999999053853</c:v>
                </c:pt>
                <c:pt idx="981">
                  <c:v>0.18700000000961836</c:v>
                </c:pt>
                <c:pt idx="982">
                  <c:v>0.20399999999654028</c:v>
                </c:pt>
                <c:pt idx="983">
                  <c:v>0.20300000000013085</c:v>
                </c:pt>
                <c:pt idx="984">
                  <c:v>0.20300000000013085</c:v>
                </c:pt>
                <c:pt idx="985">
                  <c:v>0.18700000000002603</c:v>
                </c:pt>
                <c:pt idx="986">
                  <c:v>0.20300000000013085</c:v>
                </c:pt>
                <c:pt idx="987">
                  <c:v>0.20300000000013085</c:v>
                </c:pt>
                <c:pt idx="988">
                  <c:v>0.20399999999654028</c:v>
                </c:pt>
                <c:pt idx="989">
                  <c:v>0.20300000000013085</c:v>
                </c:pt>
                <c:pt idx="990">
                  <c:v>0.18700000000002603</c:v>
                </c:pt>
                <c:pt idx="991">
                  <c:v>0.20300000000013085</c:v>
                </c:pt>
                <c:pt idx="992">
                  <c:v>0.20300000000013085</c:v>
                </c:pt>
                <c:pt idx="993">
                  <c:v>0.20400000000613261</c:v>
                </c:pt>
                <c:pt idx="994">
                  <c:v>0.20299999999053853</c:v>
                </c:pt>
                <c:pt idx="995">
                  <c:v>0.18700000000961836</c:v>
                </c:pt>
                <c:pt idx="996">
                  <c:v>0.20299999999053853</c:v>
                </c:pt>
                <c:pt idx="997">
                  <c:v>0.20300000000972318</c:v>
                </c:pt>
                <c:pt idx="998">
                  <c:v>0.21100000000018326</c:v>
                </c:pt>
              </c:numCache>
            </c:numRef>
          </c:yVal>
          <c:smooth val="0"/>
          <c:extLst>
            <c:ext xmlns:c16="http://schemas.microsoft.com/office/drawing/2014/chart" uri="{C3380CC4-5D6E-409C-BE32-E72D297353CC}">
              <c16:uniqueId val="{00000000-BE32-48CE-9C8B-1639FC9348EE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axId val="721687535"/>
        <c:axId val="721691695"/>
      </c:scatterChart>
      <c:valAx>
        <c:axId val="721687535"/>
        <c:scaling>
          <c:orientation val="minMax"/>
        </c:scaling>
        <c:delete val="0"/>
        <c:axPos val="b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majorTickMark val="none"/>
        <c:minorTickMark val="none"/>
        <c:tickLblPos val="nextTo"/>
        <c:spPr>
          <a:noFill/>
          <a:ln w="9525" cap="flat" cmpd="sng" algn="ctr">
            <a:solidFill>
              <a:schemeClr val="tx1">
                <a:lumMod val="25000"/>
                <a:lumOff val="7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900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fr-FR"/>
          </a:p>
        </c:txPr>
        <c:crossAx val="721691695"/>
        <c:crosses val="autoZero"/>
        <c:crossBetween val="midCat"/>
      </c:valAx>
      <c:valAx>
        <c:axId val="721691695"/>
        <c:scaling>
          <c:orientation val="minMax"/>
          <c:max val="0.22000000000000003"/>
          <c:min val="0.18000000000000002"/>
        </c:scaling>
        <c:delete val="0"/>
        <c:axPos val="l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title>
          <c:tx>
            <c:rich>
              <a:bodyPr rot="-5400000" spcFirstLastPara="1" vertOverflow="ellipsis" vert="horz" wrap="square" anchor="ctr" anchorCtr="1"/>
              <a:lstStyle/>
              <a:p>
                <a:pPr>
                  <a:defRPr sz="1000" b="0" i="0" u="none" strike="noStrike" kern="1200" baseline="0">
                    <a:solidFill>
                      <a:schemeClr val="tx1">
                        <a:lumMod val="65000"/>
                        <a:lumOff val="3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r>
                  <a:rPr lang="fr-FR" sz="1200" b="0" i="0" baseline="0">
                    <a:effectLst/>
                  </a:rPr>
                  <a:t>Ecart de temps entre 2 poses (s)</a:t>
                </a:r>
                <a:endParaRPr lang="fr-FR" sz="700">
                  <a:effectLst/>
                </a:endParaRPr>
              </a:p>
            </c:rich>
          </c:tx>
          <c:layout/>
          <c:overlay val="0"/>
          <c:spPr>
            <a:noFill/>
            <a:ln>
              <a:noFill/>
            </a:ln>
            <a:effectLst/>
          </c:spPr>
          <c:txPr>
            <a:bodyPr rot="-5400000" spcFirstLastPara="1" vertOverflow="ellipsis" vert="horz" wrap="square" anchor="ctr" anchorCtr="1"/>
            <a:lstStyle/>
            <a:p>
              <a:pPr>
                <a:defRPr sz="1000" b="0" i="0" u="none" strike="noStrike" kern="1200" baseline="0">
                  <a:solidFill>
                    <a:schemeClr val="tx1">
                      <a:lumMod val="65000"/>
                      <a:lumOff val="35000"/>
                    </a:schemeClr>
                  </a:solidFill>
                  <a:latin typeface="+mn-lt"/>
                  <a:ea typeface="+mn-ea"/>
                  <a:cs typeface="+mn-cs"/>
                </a:defRPr>
              </a:pPr>
              <a:endParaRPr lang="fr-FR"/>
            </a:p>
          </c:txPr>
        </c:title>
        <c:numFmt formatCode="0.000" sourceLinked="1"/>
        <c:majorTickMark val="none"/>
        <c:minorTickMark val="none"/>
        <c:tickLblPos val="nextTo"/>
        <c:spPr>
          <a:noFill/>
          <a:ln w="9525" cap="flat" cmpd="sng" algn="ctr">
            <a:solidFill>
              <a:schemeClr val="tx1">
                <a:lumMod val="25000"/>
                <a:lumOff val="7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900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fr-FR"/>
          </a:p>
        </c:txPr>
        <c:crossAx val="721687535"/>
        <c:crosses val="autoZero"/>
        <c:crossBetween val="midCat"/>
      </c:valAx>
      <c:spPr>
        <a:noFill/>
        <a:ln>
          <a:noFill/>
        </a:ln>
        <a:effectLst/>
      </c:spPr>
    </c:plotArea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/>
      </a:pPr>
      <a:endParaRPr lang="fr-FR"/>
    </a:p>
  </c:txPr>
  <c:externalData r:id="rId3">
    <c:autoUpdate val="0"/>
  </c:externalData>
</c:chartSpace>
</file>

<file path=ppt/charts/chart6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fr-FR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tx>
        <c:rich>
          <a:bodyPr rot="0" spcFirstLastPara="1" vertOverflow="ellipsis" vert="horz" wrap="square" anchor="ctr" anchorCtr="1"/>
          <a:lstStyle/>
          <a:p>
            <a:pPr>
              <a:defRPr sz="1400" b="0" i="0" u="none" strike="noStrike" kern="1200" spc="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r>
              <a:rPr lang="fr-FR" sz="1800" b="0" dirty="0">
                <a:solidFill>
                  <a:srgbClr val="FF0000"/>
                </a:solidFill>
              </a:rPr>
              <a:t>1600*1200</a:t>
            </a:r>
          </a:p>
        </c:rich>
      </c:tx>
      <c:layout/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400" b="0" i="0" u="none" strike="noStrike" kern="1200" spc="0" baseline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fr-FR"/>
        </a:p>
      </c:txPr>
    </c:title>
    <c:autoTitleDeleted val="0"/>
    <c:plotArea>
      <c:layout/>
      <c:scatterChart>
        <c:scatterStyle val="lineMarker"/>
        <c:varyColors val="0"/>
        <c:ser>
          <c:idx val="0"/>
          <c:order val="0"/>
          <c:spPr>
            <a:ln w="19050" cap="rnd">
              <a:solidFill>
                <a:schemeClr val="accent1"/>
              </a:solidFill>
              <a:round/>
            </a:ln>
            <a:effectLst/>
          </c:spPr>
          <c:marker>
            <c:symbol val="none"/>
          </c:marker>
          <c:yVal>
            <c:numRef>
              <c:f>Feuil1!$C$2:$C$1000</c:f>
              <c:numCache>
                <c:formatCode>0.000</c:formatCode>
                <c:ptCount val="999"/>
                <c:pt idx="0">
                  <c:v>4.0000000000262048E-2</c:v>
                </c:pt>
                <c:pt idx="1">
                  <c:v>4.0000000000262048E-2</c:v>
                </c:pt>
                <c:pt idx="2">
                  <c:v>3.9999999990669721E-2</c:v>
                </c:pt>
                <c:pt idx="3">
                  <c:v>4.0000000009854375E-2</c:v>
                </c:pt>
                <c:pt idx="4">
                  <c:v>4.0000000000262048E-2</c:v>
                </c:pt>
                <c:pt idx="5">
                  <c:v>4.0000000000262048E-2</c:v>
                </c:pt>
                <c:pt idx="6">
                  <c:v>3.9999999990669721E-2</c:v>
                </c:pt>
                <c:pt idx="7">
                  <c:v>4.0000000000262048E-2</c:v>
                </c:pt>
                <c:pt idx="8">
                  <c:v>4.0000000009854375E-2</c:v>
                </c:pt>
                <c:pt idx="9">
                  <c:v>4.0000000000262048E-2</c:v>
                </c:pt>
                <c:pt idx="10">
                  <c:v>3.9999999990669721E-2</c:v>
                </c:pt>
                <c:pt idx="11">
                  <c:v>4.0000000000262048E-2</c:v>
                </c:pt>
                <c:pt idx="12">
                  <c:v>4.0000000009854375E-2</c:v>
                </c:pt>
                <c:pt idx="13">
                  <c:v>4.0000000000262048E-2</c:v>
                </c:pt>
                <c:pt idx="14">
                  <c:v>3.9999999990669721E-2</c:v>
                </c:pt>
                <c:pt idx="15">
                  <c:v>4.0000000000262048E-2</c:v>
                </c:pt>
                <c:pt idx="16">
                  <c:v>4.0000000009854375E-2</c:v>
                </c:pt>
                <c:pt idx="17">
                  <c:v>4.0000000000262048E-2</c:v>
                </c:pt>
                <c:pt idx="18">
                  <c:v>3.9999999990669721E-2</c:v>
                </c:pt>
                <c:pt idx="19">
                  <c:v>4.0000000000262048E-2</c:v>
                </c:pt>
                <c:pt idx="20">
                  <c:v>4.0000000000262048E-2</c:v>
                </c:pt>
                <c:pt idx="21">
                  <c:v>4.0000000009854375E-2</c:v>
                </c:pt>
                <c:pt idx="22">
                  <c:v>3.9999999990669721E-2</c:v>
                </c:pt>
                <c:pt idx="23">
                  <c:v>4.0000000000262048E-2</c:v>
                </c:pt>
                <c:pt idx="24">
                  <c:v>4.0000000000262048E-2</c:v>
                </c:pt>
                <c:pt idx="25">
                  <c:v>4.0000000009854375E-2</c:v>
                </c:pt>
                <c:pt idx="26">
                  <c:v>3.9999999990669721E-2</c:v>
                </c:pt>
                <c:pt idx="27">
                  <c:v>4.0000000000262048E-2</c:v>
                </c:pt>
                <c:pt idx="28">
                  <c:v>4.0000000000262048E-2</c:v>
                </c:pt>
                <c:pt idx="29">
                  <c:v>4.0000000009854375E-2</c:v>
                </c:pt>
                <c:pt idx="30">
                  <c:v>3.9999999990669721E-2</c:v>
                </c:pt>
                <c:pt idx="31">
                  <c:v>4.0000000000262048E-2</c:v>
                </c:pt>
                <c:pt idx="32">
                  <c:v>4.0000000000262048E-2</c:v>
                </c:pt>
                <c:pt idx="33">
                  <c:v>3.9999999990669721E-2</c:v>
                </c:pt>
                <c:pt idx="34">
                  <c:v>4.0000000009854375E-2</c:v>
                </c:pt>
                <c:pt idx="35">
                  <c:v>4.0000000000262048E-2</c:v>
                </c:pt>
                <c:pt idx="36">
                  <c:v>4.0000000000262048E-2</c:v>
                </c:pt>
                <c:pt idx="37">
                  <c:v>3.9999999990669721E-2</c:v>
                </c:pt>
                <c:pt idx="38">
                  <c:v>4.0000000009854375E-2</c:v>
                </c:pt>
                <c:pt idx="39">
                  <c:v>4.0000000000262048E-2</c:v>
                </c:pt>
                <c:pt idx="40">
                  <c:v>4.0000000000262048E-2</c:v>
                </c:pt>
                <c:pt idx="41">
                  <c:v>3.9999999990669721E-2</c:v>
                </c:pt>
                <c:pt idx="42">
                  <c:v>4.0000000009854375E-2</c:v>
                </c:pt>
                <c:pt idx="43">
                  <c:v>4.0000000000262048E-2</c:v>
                </c:pt>
                <c:pt idx="44">
                  <c:v>4.0000000000262048E-2</c:v>
                </c:pt>
                <c:pt idx="45">
                  <c:v>3.9999999990669721E-2</c:v>
                </c:pt>
                <c:pt idx="46">
                  <c:v>4.0000000000262048E-2</c:v>
                </c:pt>
                <c:pt idx="47">
                  <c:v>4.0000000009854375E-2</c:v>
                </c:pt>
                <c:pt idx="48">
                  <c:v>4.0000000000262048E-2</c:v>
                </c:pt>
                <c:pt idx="49">
                  <c:v>3.9999999990669721E-2</c:v>
                </c:pt>
                <c:pt idx="50">
                  <c:v>4.0000000000262048E-2</c:v>
                </c:pt>
                <c:pt idx="51">
                  <c:v>4.0000000009854375E-2</c:v>
                </c:pt>
                <c:pt idx="52">
                  <c:v>4.0000000000262048E-2</c:v>
                </c:pt>
                <c:pt idx="53">
                  <c:v>3.9999999990669721E-2</c:v>
                </c:pt>
                <c:pt idx="54">
                  <c:v>4.0000000000262048E-2</c:v>
                </c:pt>
                <c:pt idx="55">
                  <c:v>4.0000000009854375E-2</c:v>
                </c:pt>
                <c:pt idx="56">
                  <c:v>4.0000000000262048E-2</c:v>
                </c:pt>
                <c:pt idx="57">
                  <c:v>3.9999999990669721E-2</c:v>
                </c:pt>
                <c:pt idx="58">
                  <c:v>4.0000000000262048E-2</c:v>
                </c:pt>
                <c:pt idx="59">
                  <c:v>4.0000000000262048E-2</c:v>
                </c:pt>
                <c:pt idx="60">
                  <c:v>4.0000000009854375E-2</c:v>
                </c:pt>
                <c:pt idx="61">
                  <c:v>3.9999999990669721E-2</c:v>
                </c:pt>
                <c:pt idx="62">
                  <c:v>4.0000000000262048E-2</c:v>
                </c:pt>
                <c:pt idx="63">
                  <c:v>4.0000000000262048E-2</c:v>
                </c:pt>
                <c:pt idx="64">
                  <c:v>4.0000000009854375E-2</c:v>
                </c:pt>
                <c:pt idx="65">
                  <c:v>3.9999999990669721E-2</c:v>
                </c:pt>
                <c:pt idx="66">
                  <c:v>4.1000000006263804E-2</c:v>
                </c:pt>
                <c:pt idx="67">
                  <c:v>3.8999999994260293E-2</c:v>
                </c:pt>
                <c:pt idx="68">
                  <c:v>4.0000000009854375E-2</c:v>
                </c:pt>
                <c:pt idx="69">
                  <c:v>3.9999999990669721E-2</c:v>
                </c:pt>
                <c:pt idx="70">
                  <c:v>4.0000000000262048E-2</c:v>
                </c:pt>
                <c:pt idx="71">
                  <c:v>4.0000000000262048E-2</c:v>
                </c:pt>
                <c:pt idx="72">
                  <c:v>3.9999999990669721E-2</c:v>
                </c:pt>
                <c:pt idx="73">
                  <c:v>4.0000000009854375E-2</c:v>
                </c:pt>
                <c:pt idx="74">
                  <c:v>4.0000000000262048E-2</c:v>
                </c:pt>
                <c:pt idx="75">
                  <c:v>4.0000000000262048E-2</c:v>
                </c:pt>
                <c:pt idx="76">
                  <c:v>4.0999999996671477E-2</c:v>
                </c:pt>
                <c:pt idx="77">
                  <c:v>3.900000000385262E-2</c:v>
                </c:pt>
                <c:pt idx="78">
                  <c:v>4.0000000000262048E-2</c:v>
                </c:pt>
                <c:pt idx="79">
                  <c:v>4.0000000000262048E-2</c:v>
                </c:pt>
                <c:pt idx="80">
                  <c:v>3.9999999990669721E-2</c:v>
                </c:pt>
                <c:pt idx="81">
                  <c:v>4.1000000006263804E-2</c:v>
                </c:pt>
                <c:pt idx="82">
                  <c:v>3.900000000385262E-2</c:v>
                </c:pt>
                <c:pt idx="83">
                  <c:v>4.0000000000262048E-2</c:v>
                </c:pt>
                <c:pt idx="84">
                  <c:v>3.9999999990669721E-2</c:v>
                </c:pt>
                <c:pt idx="85">
                  <c:v>4.0000000000262048E-2</c:v>
                </c:pt>
                <c:pt idx="86">
                  <c:v>4.1000000006263804E-2</c:v>
                </c:pt>
                <c:pt idx="87">
                  <c:v>3.900000000385262E-2</c:v>
                </c:pt>
                <c:pt idx="88">
                  <c:v>3.9999999990669721E-2</c:v>
                </c:pt>
                <c:pt idx="89">
                  <c:v>4.0000000000262048E-2</c:v>
                </c:pt>
                <c:pt idx="90">
                  <c:v>4.0000000009854375E-2</c:v>
                </c:pt>
                <c:pt idx="91">
                  <c:v>4.0000000000262048E-2</c:v>
                </c:pt>
                <c:pt idx="92">
                  <c:v>3.9999999990669721E-2</c:v>
                </c:pt>
                <c:pt idx="93">
                  <c:v>4.0000000000262048E-2</c:v>
                </c:pt>
                <c:pt idx="94">
                  <c:v>4.0000000000262048E-2</c:v>
                </c:pt>
                <c:pt idx="95">
                  <c:v>4.0000000009854375E-2</c:v>
                </c:pt>
                <c:pt idx="96">
                  <c:v>4.099999998707915E-2</c:v>
                </c:pt>
                <c:pt idx="97">
                  <c:v>3.900000000385262E-2</c:v>
                </c:pt>
                <c:pt idx="98">
                  <c:v>4.0000000000262048E-2</c:v>
                </c:pt>
                <c:pt idx="99">
                  <c:v>4.0000000009854375E-2</c:v>
                </c:pt>
                <c:pt idx="100">
                  <c:v>3.9999999990669721E-2</c:v>
                </c:pt>
                <c:pt idx="101">
                  <c:v>4.0000000000262048E-2</c:v>
                </c:pt>
                <c:pt idx="102">
                  <c:v>4.0000000000262048E-2</c:v>
                </c:pt>
                <c:pt idx="103">
                  <c:v>4.0000000009854375E-2</c:v>
                </c:pt>
                <c:pt idx="104">
                  <c:v>3.9999999990669721E-2</c:v>
                </c:pt>
                <c:pt idx="105">
                  <c:v>4.0000000000262048E-2</c:v>
                </c:pt>
                <c:pt idx="106">
                  <c:v>4.0000000000262048E-2</c:v>
                </c:pt>
                <c:pt idx="107">
                  <c:v>3.9999999990669721E-2</c:v>
                </c:pt>
                <c:pt idx="108">
                  <c:v>4.0000000009854375E-2</c:v>
                </c:pt>
                <c:pt idx="109">
                  <c:v>4.0999999996671477E-2</c:v>
                </c:pt>
                <c:pt idx="110">
                  <c:v>3.900000000385262E-2</c:v>
                </c:pt>
                <c:pt idx="111">
                  <c:v>4.0999999996671477E-2</c:v>
                </c:pt>
                <c:pt idx="112">
                  <c:v>4.0000000000262048E-2</c:v>
                </c:pt>
                <c:pt idx="113">
                  <c:v>3.900000000385262E-2</c:v>
                </c:pt>
                <c:pt idx="114">
                  <c:v>4.0000000000262048E-2</c:v>
                </c:pt>
                <c:pt idx="115">
                  <c:v>3.9999999990669721E-2</c:v>
                </c:pt>
                <c:pt idx="116">
                  <c:v>4.1000000006263804E-2</c:v>
                </c:pt>
                <c:pt idx="117">
                  <c:v>4.0000000000262048E-2</c:v>
                </c:pt>
                <c:pt idx="118">
                  <c:v>3.900000000385262E-2</c:v>
                </c:pt>
                <c:pt idx="119">
                  <c:v>3.9999999990669721E-2</c:v>
                </c:pt>
                <c:pt idx="120">
                  <c:v>4.0000000000262048E-2</c:v>
                </c:pt>
                <c:pt idx="121">
                  <c:v>4.1000000006263804E-2</c:v>
                </c:pt>
                <c:pt idx="122">
                  <c:v>3.9999999990669721E-2</c:v>
                </c:pt>
                <c:pt idx="123">
                  <c:v>3.900000000385262E-2</c:v>
                </c:pt>
                <c:pt idx="124">
                  <c:v>4.1000000006263804E-2</c:v>
                </c:pt>
                <c:pt idx="125">
                  <c:v>3.900000000385262E-2</c:v>
                </c:pt>
                <c:pt idx="126">
                  <c:v>4.099999998707915E-2</c:v>
                </c:pt>
                <c:pt idx="127">
                  <c:v>4.0000000009854375E-2</c:v>
                </c:pt>
                <c:pt idx="128">
                  <c:v>3.8999999994260293E-2</c:v>
                </c:pt>
                <c:pt idx="129">
                  <c:v>4.0000000009854375E-2</c:v>
                </c:pt>
                <c:pt idx="130">
                  <c:v>4.0000000000262048E-2</c:v>
                </c:pt>
                <c:pt idx="131">
                  <c:v>4.099999998707915E-2</c:v>
                </c:pt>
                <c:pt idx="132">
                  <c:v>3.900000000385262E-2</c:v>
                </c:pt>
                <c:pt idx="133">
                  <c:v>4.1000000006263804E-2</c:v>
                </c:pt>
                <c:pt idx="134">
                  <c:v>3.9999999990669721E-2</c:v>
                </c:pt>
                <c:pt idx="135">
                  <c:v>3.900000000385262E-2</c:v>
                </c:pt>
                <c:pt idx="136">
                  <c:v>4.1000000006263804E-2</c:v>
                </c:pt>
                <c:pt idx="137">
                  <c:v>3.8999999994260293E-2</c:v>
                </c:pt>
                <c:pt idx="138">
                  <c:v>4.0000000009854375E-2</c:v>
                </c:pt>
                <c:pt idx="139">
                  <c:v>4.099999998707915E-2</c:v>
                </c:pt>
                <c:pt idx="140">
                  <c:v>3.900000000385262E-2</c:v>
                </c:pt>
                <c:pt idx="141">
                  <c:v>4.1000000006263804E-2</c:v>
                </c:pt>
                <c:pt idx="142">
                  <c:v>3.9999999990669721E-2</c:v>
                </c:pt>
                <c:pt idx="143">
                  <c:v>4.0000000000262048E-2</c:v>
                </c:pt>
                <c:pt idx="144">
                  <c:v>4.0000000000262048E-2</c:v>
                </c:pt>
                <c:pt idx="145">
                  <c:v>3.900000000385262E-2</c:v>
                </c:pt>
                <c:pt idx="146">
                  <c:v>4.0999999996671477E-2</c:v>
                </c:pt>
                <c:pt idx="147">
                  <c:v>4.0000000000262048E-2</c:v>
                </c:pt>
                <c:pt idx="148">
                  <c:v>3.900000000385262E-2</c:v>
                </c:pt>
                <c:pt idx="149">
                  <c:v>4.1000000006263804E-2</c:v>
                </c:pt>
                <c:pt idx="150">
                  <c:v>3.8999999984667966E-2</c:v>
                </c:pt>
                <c:pt idx="151">
                  <c:v>4.1000000006263804E-2</c:v>
                </c:pt>
                <c:pt idx="152">
                  <c:v>3.900000000385262E-2</c:v>
                </c:pt>
                <c:pt idx="153">
                  <c:v>4.0000000000262048E-2</c:v>
                </c:pt>
                <c:pt idx="154">
                  <c:v>3.9999999990669721E-2</c:v>
                </c:pt>
                <c:pt idx="155">
                  <c:v>4.0000000000262048E-2</c:v>
                </c:pt>
                <c:pt idx="156">
                  <c:v>4.1000000006263804E-2</c:v>
                </c:pt>
                <c:pt idx="157">
                  <c:v>3.900000000385262E-2</c:v>
                </c:pt>
                <c:pt idx="158">
                  <c:v>4.0999999996671477E-2</c:v>
                </c:pt>
                <c:pt idx="159">
                  <c:v>3.8999999994260293E-2</c:v>
                </c:pt>
                <c:pt idx="160">
                  <c:v>4.1000000006263804E-2</c:v>
                </c:pt>
                <c:pt idx="161">
                  <c:v>3.9999999990669721E-2</c:v>
                </c:pt>
                <c:pt idx="162">
                  <c:v>4.0000000009854375E-2</c:v>
                </c:pt>
                <c:pt idx="163">
                  <c:v>3.8999999994260293E-2</c:v>
                </c:pt>
                <c:pt idx="164">
                  <c:v>4.0000000009854375E-2</c:v>
                </c:pt>
                <c:pt idx="165">
                  <c:v>4.0000000000262048E-2</c:v>
                </c:pt>
                <c:pt idx="166">
                  <c:v>4.0999999996671477E-2</c:v>
                </c:pt>
                <c:pt idx="167">
                  <c:v>4.0000000000262048E-2</c:v>
                </c:pt>
                <c:pt idx="168">
                  <c:v>4.0000000000262048E-2</c:v>
                </c:pt>
                <c:pt idx="169">
                  <c:v>3.9999999990669721E-2</c:v>
                </c:pt>
                <c:pt idx="170">
                  <c:v>4.0000000000262048E-2</c:v>
                </c:pt>
                <c:pt idx="171">
                  <c:v>4.0000000009854375E-2</c:v>
                </c:pt>
                <c:pt idx="172">
                  <c:v>4.0000000000262048E-2</c:v>
                </c:pt>
                <c:pt idx="173">
                  <c:v>3.9999999990669721E-2</c:v>
                </c:pt>
                <c:pt idx="174">
                  <c:v>4.0000000000262048E-2</c:v>
                </c:pt>
                <c:pt idx="175">
                  <c:v>4.0000000009854375E-2</c:v>
                </c:pt>
                <c:pt idx="176">
                  <c:v>4.0000000000262048E-2</c:v>
                </c:pt>
                <c:pt idx="177">
                  <c:v>3.9999999990669721E-2</c:v>
                </c:pt>
                <c:pt idx="178">
                  <c:v>4.0000000000262048E-2</c:v>
                </c:pt>
                <c:pt idx="179">
                  <c:v>4.0000000009854375E-2</c:v>
                </c:pt>
                <c:pt idx="180">
                  <c:v>4.0000000000262048E-2</c:v>
                </c:pt>
                <c:pt idx="181">
                  <c:v>3.9999999990669721E-2</c:v>
                </c:pt>
                <c:pt idx="182">
                  <c:v>4.0000000000262048E-2</c:v>
                </c:pt>
                <c:pt idx="183">
                  <c:v>4.0000000000262048E-2</c:v>
                </c:pt>
                <c:pt idx="184">
                  <c:v>4.0000000009854375E-2</c:v>
                </c:pt>
                <c:pt idx="185">
                  <c:v>3.9999999990669721E-2</c:v>
                </c:pt>
                <c:pt idx="186">
                  <c:v>4.0000000000262048E-2</c:v>
                </c:pt>
                <c:pt idx="187">
                  <c:v>4.0000000000262048E-2</c:v>
                </c:pt>
                <c:pt idx="188">
                  <c:v>4.0000000009854375E-2</c:v>
                </c:pt>
                <c:pt idx="189">
                  <c:v>3.9999999990669721E-2</c:v>
                </c:pt>
                <c:pt idx="190">
                  <c:v>4.0000000000262048E-2</c:v>
                </c:pt>
                <c:pt idx="191">
                  <c:v>4.0000000000262048E-2</c:v>
                </c:pt>
                <c:pt idx="192">
                  <c:v>4.0000000009854375E-2</c:v>
                </c:pt>
                <c:pt idx="193">
                  <c:v>3.9999999990669721E-2</c:v>
                </c:pt>
                <c:pt idx="194">
                  <c:v>4.0000000000262048E-2</c:v>
                </c:pt>
                <c:pt idx="195">
                  <c:v>4.0000000000262048E-2</c:v>
                </c:pt>
                <c:pt idx="196">
                  <c:v>3.9999999990669721E-2</c:v>
                </c:pt>
                <c:pt idx="197">
                  <c:v>4.0000000009854375E-2</c:v>
                </c:pt>
                <c:pt idx="198">
                  <c:v>4.0000000000262048E-2</c:v>
                </c:pt>
                <c:pt idx="199">
                  <c:v>4.0000000000262048E-2</c:v>
                </c:pt>
                <c:pt idx="200">
                  <c:v>3.9999999990669721E-2</c:v>
                </c:pt>
                <c:pt idx="201">
                  <c:v>4.0000000009854375E-2</c:v>
                </c:pt>
                <c:pt idx="202">
                  <c:v>4.0000000000262048E-2</c:v>
                </c:pt>
                <c:pt idx="203">
                  <c:v>4.0000000000262048E-2</c:v>
                </c:pt>
                <c:pt idx="204">
                  <c:v>3.9999999990669721E-2</c:v>
                </c:pt>
                <c:pt idx="205">
                  <c:v>4.0000000000262048E-2</c:v>
                </c:pt>
                <c:pt idx="206">
                  <c:v>4.0000000009854375E-2</c:v>
                </c:pt>
                <c:pt idx="207">
                  <c:v>4.0000000000262048E-2</c:v>
                </c:pt>
                <c:pt idx="208">
                  <c:v>3.9999999990669721E-2</c:v>
                </c:pt>
                <c:pt idx="209">
                  <c:v>4.0000000000262048E-2</c:v>
                </c:pt>
                <c:pt idx="210">
                  <c:v>4.0000000009854375E-2</c:v>
                </c:pt>
                <c:pt idx="211">
                  <c:v>4.0000000000262048E-2</c:v>
                </c:pt>
                <c:pt idx="212">
                  <c:v>3.9999999990669721E-2</c:v>
                </c:pt>
                <c:pt idx="213">
                  <c:v>4.0000000000262048E-2</c:v>
                </c:pt>
                <c:pt idx="214">
                  <c:v>4.0000000009854375E-2</c:v>
                </c:pt>
                <c:pt idx="215">
                  <c:v>4.0000000000262048E-2</c:v>
                </c:pt>
                <c:pt idx="216">
                  <c:v>3.9999999990669721E-2</c:v>
                </c:pt>
                <c:pt idx="217">
                  <c:v>4.0000000000262048E-2</c:v>
                </c:pt>
                <c:pt idx="218">
                  <c:v>4.0000000000262048E-2</c:v>
                </c:pt>
                <c:pt idx="219">
                  <c:v>4.0000000009854375E-2</c:v>
                </c:pt>
                <c:pt idx="220">
                  <c:v>3.9999999990669721E-2</c:v>
                </c:pt>
                <c:pt idx="221">
                  <c:v>4.0000000000262048E-2</c:v>
                </c:pt>
                <c:pt idx="222">
                  <c:v>4.0000000000262048E-2</c:v>
                </c:pt>
                <c:pt idx="223">
                  <c:v>4.0000000009854375E-2</c:v>
                </c:pt>
                <c:pt idx="224">
                  <c:v>3.9999999990669721E-2</c:v>
                </c:pt>
                <c:pt idx="225">
                  <c:v>4.0000000000262048E-2</c:v>
                </c:pt>
                <c:pt idx="226">
                  <c:v>4.0000000000262048E-2</c:v>
                </c:pt>
                <c:pt idx="227">
                  <c:v>4.0000000009854375E-2</c:v>
                </c:pt>
                <c:pt idx="228">
                  <c:v>3.9999999990669721E-2</c:v>
                </c:pt>
                <c:pt idx="229">
                  <c:v>4.0000000000262048E-2</c:v>
                </c:pt>
                <c:pt idx="230">
                  <c:v>4.0000000000262048E-2</c:v>
                </c:pt>
                <c:pt idx="231">
                  <c:v>3.9999999990669721E-2</c:v>
                </c:pt>
                <c:pt idx="232">
                  <c:v>4.0000000009854375E-2</c:v>
                </c:pt>
                <c:pt idx="233">
                  <c:v>4.0000000000262048E-2</c:v>
                </c:pt>
                <c:pt idx="234">
                  <c:v>4.0000000000262048E-2</c:v>
                </c:pt>
                <c:pt idx="235">
                  <c:v>3.9999999990669721E-2</c:v>
                </c:pt>
                <c:pt idx="236">
                  <c:v>4.0000000009854375E-2</c:v>
                </c:pt>
                <c:pt idx="237">
                  <c:v>4.0000000000262048E-2</c:v>
                </c:pt>
                <c:pt idx="238">
                  <c:v>4.0000000000262048E-2</c:v>
                </c:pt>
                <c:pt idx="239">
                  <c:v>3.9999999990669721E-2</c:v>
                </c:pt>
                <c:pt idx="240">
                  <c:v>4.0000000009854375E-2</c:v>
                </c:pt>
                <c:pt idx="241">
                  <c:v>4.0000000000262048E-2</c:v>
                </c:pt>
                <c:pt idx="242">
                  <c:v>4.0000000000262048E-2</c:v>
                </c:pt>
                <c:pt idx="243">
                  <c:v>3.9999999990669721E-2</c:v>
                </c:pt>
                <c:pt idx="244">
                  <c:v>4.0000000000262048E-2</c:v>
                </c:pt>
                <c:pt idx="245">
                  <c:v>4.0000000009854375E-2</c:v>
                </c:pt>
                <c:pt idx="246">
                  <c:v>4.0000000000262048E-2</c:v>
                </c:pt>
                <c:pt idx="247">
                  <c:v>3.9999999990669721E-2</c:v>
                </c:pt>
                <c:pt idx="248">
                  <c:v>4.0000000000262048E-2</c:v>
                </c:pt>
                <c:pt idx="249">
                  <c:v>4.0000000009854375E-2</c:v>
                </c:pt>
                <c:pt idx="250">
                  <c:v>4.0000000000262048E-2</c:v>
                </c:pt>
                <c:pt idx="251">
                  <c:v>3.9999999990669721E-2</c:v>
                </c:pt>
                <c:pt idx="252">
                  <c:v>4.0000000000262048E-2</c:v>
                </c:pt>
                <c:pt idx="253">
                  <c:v>4.1000000006263804E-2</c:v>
                </c:pt>
                <c:pt idx="254">
                  <c:v>3.900000000385262E-2</c:v>
                </c:pt>
                <c:pt idx="255">
                  <c:v>3.9999999990669721E-2</c:v>
                </c:pt>
                <c:pt idx="256">
                  <c:v>4.0000000000262048E-2</c:v>
                </c:pt>
                <c:pt idx="257">
                  <c:v>4.0000000000262048E-2</c:v>
                </c:pt>
                <c:pt idx="258">
                  <c:v>4.0000000009854375E-2</c:v>
                </c:pt>
                <c:pt idx="259">
                  <c:v>3.9999999990669721E-2</c:v>
                </c:pt>
                <c:pt idx="260">
                  <c:v>4.0000000000262048E-2</c:v>
                </c:pt>
                <c:pt idx="261">
                  <c:v>4.0000000000262048E-2</c:v>
                </c:pt>
                <c:pt idx="262">
                  <c:v>4.0000000009854375E-2</c:v>
                </c:pt>
                <c:pt idx="263">
                  <c:v>3.9999999990669721E-2</c:v>
                </c:pt>
                <c:pt idx="264">
                  <c:v>4.0000000000262048E-2</c:v>
                </c:pt>
                <c:pt idx="265">
                  <c:v>4.0000000000262048E-2</c:v>
                </c:pt>
                <c:pt idx="266">
                  <c:v>3.9999999990669721E-2</c:v>
                </c:pt>
                <c:pt idx="267">
                  <c:v>4.0000000009854375E-2</c:v>
                </c:pt>
                <c:pt idx="268">
                  <c:v>4.0000000000262048E-2</c:v>
                </c:pt>
                <c:pt idx="269">
                  <c:v>4.0000000000262048E-2</c:v>
                </c:pt>
                <c:pt idx="270">
                  <c:v>3.9999999990669721E-2</c:v>
                </c:pt>
                <c:pt idx="271">
                  <c:v>4.0000000009854375E-2</c:v>
                </c:pt>
                <c:pt idx="272">
                  <c:v>4.0000000000262048E-2</c:v>
                </c:pt>
                <c:pt idx="273">
                  <c:v>4.0000000000262048E-2</c:v>
                </c:pt>
                <c:pt idx="274">
                  <c:v>3.9999999990669721E-2</c:v>
                </c:pt>
                <c:pt idx="275">
                  <c:v>4.0000000009854375E-2</c:v>
                </c:pt>
                <c:pt idx="276">
                  <c:v>4.0000000000262048E-2</c:v>
                </c:pt>
                <c:pt idx="277">
                  <c:v>4.0000000000262048E-2</c:v>
                </c:pt>
                <c:pt idx="278">
                  <c:v>3.9999999990669721E-2</c:v>
                </c:pt>
                <c:pt idx="279">
                  <c:v>4.0000000000262048E-2</c:v>
                </c:pt>
                <c:pt idx="280">
                  <c:v>4.0000000009854375E-2</c:v>
                </c:pt>
                <c:pt idx="281">
                  <c:v>4.0000000000262048E-2</c:v>
                </c:pt>
                <c:pt idx="282">
                  <c:v>3.9999999990669721E-2</c:v>
                </c:pt>
                <c:pt idx="283">
                  <c:v>4.0000000000262048E-2</c:v>
                </c:pt>
                <c:pt idx="284">
                  <c:v>4.0000000009854375E-2</c:v>
                </c:pt>
                <c:pt idx="285">
                  <c:v>4.0000000000262048E-2</c:v>
                </c:pt>
                <c:pt idx="286">
                  <c:v>3.9999999990669721E-2</c:v>
                </c:pt>
                <c:pt idx="287">
                  <c:v>4.0000000000262048E-2</c:v>
                </c:pt>
                <c:pt idx="288">
                  <c:v>4.1000000006263804E-2</c:v>
                </c:pt>
                <c:pt idx="289">
                  <c:v>3.900000000385262E-2</c:v>
                </c:pt>
                <c:pt idx="290">
                  <c:v>3.9999999990669721E-2</c:v>
                </c:pt>
                <c:pt idx="291">
                  <c:v>4.0000000000262048E-2</c:v>
                </c:pt>
                <c:pt idx="292">
                  <c:v>4.0000000000262048E-2</c:v>
                </c:pt>
                <c:pt idx="293">
                  <c:v>4.0999999996671477E-2</c:v>
                </c:pt>
                <c:pt idx="294">
                  <c:v>3.900000000385262E-2</c:v>
                </c:pt>
                <c:pt idx="295">
                  <c:v>4.0000000000262048E-2</c:v>
                </c:pt>
                <c:pt idx="296">
                  <c:v>4.1000000006263804E-2</c:v>
                </c:pt>
                <c:pt idx="297">
                  <c:v>3.900000000385262E-2</c:v>
                </c:pt>
                <c:pt idx="298">
                  <c:v>4.099999998707915E-2</c:v>
                </c:pt>
                <c:pt idx="299">
                  <c:v>3.900000000385262E-2</c:v>
                </c:pt>
                <c:pt idx="300">
                  <c:v>4.0000000000262048E-2</c:v>
                </c:pt>
                <c:pt idx="301">
                  <c:v>4.0999999996671477E-2</c:v>
                </c:pt>
                <c:pt idx="302">
                  <c:v>3.900000000385262E-2</c:v>
                </c:pt>
                <c:pt idx="303">
                  <c:v>4.0000000000262048E-2</c:v>
                </c:pt>
                <c:pt idx="304">
                  <c:v>4.0000000000262048E-2</c:v>
                </c:pt>
                <c:pt idx="305">
                  <c:v>3.9999999990669721E-2</c:v>
                </c:pt>
                <c:pt idx="306">
                  <c:v>4.1000000006263804E-2</c:v>
                </c:pt>
                <c:pt idx="307">
                  <c:v>3.900000000385262E-2</c:v>
                </c:pt>
                <c:pt idx="308">
                  <c:v>4.1000000006263804E-2</c:v>
                </c:pt>
                <c:pt idx="309">
                  <c:v>3.8999999984667966E-2</c:v>
                </c:pt>
                <c:pt idx="310">
                  <c:v>4.0000000009854375E-2</c:v>
                </c:pt>
                <c:pt idx="311">
                  <c:v>4.0999999996671477E-2</c:v>
                </c:pt>
                <c:pt idx="312">
                  <c:v>3.900000000385262E-2</c:v>
                </c:pt>
                <c:pt idx="313">
                  <c:v>3.9999999990669721E-2</c:v>
                </c:pt>
                <c:pt idx="314">
                  <c:v>4.0000000009854375E-2</c:v>
                </c:pt>
                <c:pt idx="315">
                  <c:v>4.0999999996671477E-2</c:v>
                </c:pt>
                <c:pt idx="316">
                  <c:v>3.9999999990669721E-2</c:v>
                </c:pt>
                <c:pt idx="317">
                  <c:v>4.0000000009854375E-2</c:v>
                </c:pt>
                <c:pt idx="318">
                  <c:v>4.0000000000262048E-2</c:v>
                </c:pt>
                <c:pt idx="319">
                  <c:v>4.0000000000262048E-2</c:v>
                </c:pt>
                <c:pt idx="320">
                  <c:v>3.9999999990669721E-2</c:v>
                </c:pt>
                <c:pt idx="321">
                  <c:v>3.900000000385262E-2</c:v>
                </c:pt>
                <c:pt idx="322">
                  <c:v>4.0000000000262048E-2</c:v>
                </c:pt>
                <c:pt idx="323">
                  <c:v>4.0000000009854375E-2</c:v>
                </c:pt>
                <c:pt idx="324">
                  <c:v>4.0000000000262048E-2</c:v>
                </c:pt>
                <c:pt idx="325">
                  <c:v>3.9999999990669721E-2</c:v>
                </c:pt>
                <c:pt idx="326">
                  <c:v>4.1000000006263804E-2</c:v>
                </c:pt>
                <c:pt idx="327">
                  <c:v>4.0000000000262048E-2</c:v>
                </c:pt>
                <c:pt idx="328">
                  <c:v>3.900000000385262E-2</c:v>
                </c:pt>
                <c:pt idx="329">
                  <c:v>3.9999999990669721E-2</c:v>
                </c:pt>
                <c:pt idx="330">
                  <c:v>4.0000000000262048E-2</c:v>
                </c:pt>
                <c:pt idx="331">
                  <c:v>4.1000000006263804E-2</c:v>
                </c:pt>
                <c:pt idx="332">
                  <c:v>3.9999999990669721E-2</c:v>
                </c:pt>
                <c:pt idx="333">
                  <c:v>4.0000000000262048E-2</c:v>
                </c:pt>
                <c:pt idx="334">
                  <c:v>3.900000000385262E-2</c:v>
                </c:pt>
                <c:pt idx="335">
                  <c:v>4.1000000006263804E-2</c:v>
                </c:pt>
                <c:pt idx="336">
                  <c:v>3.9999999990669721E-2</c:v>
                </c:pt>
                <c:pt idx="337">
                  <c:v>4.0000000000262048E-2</c:v>
                </c:pt>
                <c:pt idx="338">
                  <c:v>4.0000000009854375E-2</c:v>
                </c:pt>
                <c:pt idx="339">
                  <c:v>3.8999999994260293E-2</c:v>
                </c:pt>
                <c:pt idx="340">
                  <c:v>3.9999999990669721E-2</c:v>
                </c:pt>
                <c:pt idx="341">
                  <c:v>4.1000000006263804E-2</c:v>
                </c:pt>
                <c:pt idx="342">
                  <c:v>4.0000000000262048E-2</c:v>
                </c:pt>
                <c:pt idx="343">
                  <c:v>4.0000000009854375E-2</c:v>
                </c:pt>
                <c:pt idx="344">
                  <c:v>3.9999999990669721E-2</c:v>
                </c:pt>
                <c:pt idx="345">
                  <c:v>4.0000000000262048E-2</c:v>
                </c:pt>
                <c:pt idx="346">
                  <c:v>4.0000000000262048E-2</c:v>
                </c:pt>
                <c:pt idx="347">
                  <c:v>4.0000000009854375E-2</c:v>
                </c:pt>
                <c:pt idx="348">
                  <c:v>3.9999999990669721E-2</c:v>
                </c:pt>
                <c:pt idx="349">
                  <c:v>4.0000000000262048E-2</c:v>
                </c:pt>
                <c:pt idx="350">
                  <c:v>4.0000000000262048E-2</c:v>
                </c:pt>
                <c:pt idx="351">
                  <c:v>4.0000000009854375E-2</c:v>
                </c:pt>
                <c:pt idx="352">
                  <c:v>3.9999999990669721E-2</c:v>
                </c:pt>
                <c:pt idx="353">
                  <c:v>4.0000000000262048E-2</c:v>
                </c:pt>
                <c:pt idx="354">
                  <c:v>4.0000000000262048E-2</c:v>
                </c:pt>
                <c:pt idx="355">
                  <c:v>3.9999999990669721E-2</c:v>
                </c:pt>
                <c:pt idx="356">
                  <c:v>4.0000000009854375E-2</c:v>
                </c:pt>
                <c:pt idx="357">
                  <c:v>3.8999999994260293E-2</c:v>
                </c:pt>
                <c:pt idx="358">
                  <c:v>4.1000000006263804E-2</c:v>
                </c:pt>
                <c:pt idx="359">
                  <c:v>3.9999999990669721E-2</c:v>
                </c:pt>
                <c:pt idx="360">
                  <c:v>4.0000000009854375E-2</c:v>
                </c:pt>
                <c:pt idx="361">
                  <c:v>4.0000000000262048E-2</c:v>
                </c:pt>
                <c:pt idx="362">
                  <c:v>4.0000000000262048E-2</c:v>
                </c:pt>
                <c:pt idx="363">
                  <c:v>3.9999999990669721E-2</c:v>
                </c:pt>
                <c:pt idx="364">
                  <c:v>4.0000000000262048E-2</c:v>
                </c:pt>
                <c:pt idx="365">
                  <c:v>4.0000000009854375E-2</c:v>
                </c:pt>
                <c:pt idx="366">
                  <c:v>4.0000000000262048E-2</c:v>
                </c:pt>
                <c:pt idx="367">
                  <c:v>3.9999999990669721E-2</c:v>
                </c:pt>
                <c:pt idx="368">
                  <c:v>4.0000000000262048E-2</c:v>
                </c:pt>
                <c:pt idx="369">
                  <c:v>4.0000000009854375E-2</c:v>
                </c:pt>
                <c:pt idx="370">
                  <c:v>4.0000000000262048E-2</c:v>
                </c:pt>
                <c:pt idx="371">
                  <c:v>3.9999999990669721E-2</c:v>
                </c:pt>
                <c:pt idx="372">
                  <c:v>4.0000000000262048E-2</c:v>
                </c:pt>
                <c:pt idx="373">
                  <c:v>4.0000000009854375E-2</c:v>
                </c:pt>
                <c:pt idx="374">
                  <c:v>4.0000000000262048E-2</c:v>
                </c:pt>
                <c:pt idx="375">
                  <c:v>3.9999999990669721E-2</c:v>
                </c:pt>
                <c:pt idx="376">
                  <c:v>4.0000000000262048E-2</c:v>
                </c:pt>
                <c:pt idx="377">
                  <c:v>4.0000000000262048E-2</c:v>
                </c:pt>
                <c:pt idx="378">
                  <c:v>4.0000000009854375E-2</c:v>
                </c:pt>
                <c:pt idx="379">
                  <c:v>3.9999999990669721E-2</c:v>
                </c:pt>
                <c:pt idx="380">
                  <c:v>4.0000000000262048E-2</c:v>
                </c:pt>
                <c:pt idx="381">
                  <c:v>4.0000000000262048E-2</c:v>
                </c:pt>
                <c:pt idx="382">
                  <c:v>4.0000000009854375E-2</c:v>
                </c:pt>
                <c:pt idx="383">
                  <c:v>4.099999998707915E-2</c:v>
                </c:pt>
                <c:pt idx="384">
                  <c:v>3.900000000385262E-2</c:v>
                </c:pt>
                <c:pt idx="385">
                  <c:v>4.0000000000262048E-2</c:v>
                </c:pt>
                <c:pt idx="386">
                  <c:v>4.0000000009854375E-2</c:v>
                </c:pt>
                <c:pt idx="387">
                  <c:v>3.9999999990669721E-2</c:v>
                </c:pt>
                <c:pt idx="388">
                  <c:v>4.0000000000262048E-2</c:v>
                </c:pt>
                <c:pt idx="389">
                  <c:v>4.0000000000262048E-2</c:v>
                </c:pt>
                <c:pt idx="390">
                  <c:v>3.9999999990669721E-2</c:v>
                </c:pt>
                <c:pt idx="391">
                  <c:v>4.0000000009854375E-2</c:v>
                </c:pt>
                <c:pt idx="392">
                  <c:v>4.0000000000262048E-2</c:v>
                </c:pt>
                <c:pt idx="393">
                  <c:v>4.0000000000262048E-2</c:v>
                </c:pt>
                <c:pt idx="394">
                  <c:v>3.9999999990669721E-2</c:v>
                </c:pt>
                <c:pt idx="395">
                  <c:v>4.0000000009854375E-2</c:v>
                </c:pt>
                <c:pt idx="396">
                  <c:v>4.0000000000262048E-2</c:v>
                </c:pt>
                <c:pt idx="397">
                  <c:v>4.0000000000262048E-2</c:v>
                </c:pt>
                <c:pt idx="398">
                  <c:v>3.9999999990669721E-2</c:v>
                </c:pt>
                <c:pt idx="399">
                  <c:v>4.0000000009854375E-2</c:v>
                </c:pt>
                <c:pt idx="400">
                  <c:v>4.0000000000262048E-2</c:v>
                </c:pt>
                <c:pt idx="401">
                  <c:v>4.0000000000262048E-2</c:v>
                </c:pt>
                <c:pt idx="402">
                  <c:v>3.9999999990669721E-2</c:v>
                </c:pt>
                <c:pt idx="403">
                  <c:v>4.0000000000262048E-2</c:v>
                </c:pt>
                <c:pt idx="404">
                  <c:v>4.0000000009854375E-2</c:v>
                </c:pt>
                <c:pt idx="405">
                  <c:v>4.0000000000262048E-2</c:v>
                </c:pt>
                <c:pt idx="406">
                  <c:v>3.9999999990669721E-2</c:v>
                </c:pt>
                <c:pt idx="407">
                  <c:v>4.0000000000262048E-2</c:v>
                </c:pt>
                <c:pt idx="408">
                  <c:v>4.0000000009854375E-2</c:v>
                </c:pt>
                <c:pt idx="409">
                  <c:v>4.0000000000262048E-2</c:v>
                </c:pt>
                <c:pt idx="410">
                  <c:v>3.9999999990669721E-2</c:v>
                </c:pt>
                <c:pt idx="411">
                  <c:v>4.0000000000262048E-2</c:v>
                </c:pt>
                <c:pt idx="412">
                  <c:v>4.0000000009854375E-2</c:v>
                </c:pt>
                <c:pt idx="413">
                  <c:v>4.0000000000262048E-2</c:v>
                </c:pt>
                <c:pt idx="414">
                  <c:v>3.9999999990669721E-2</c:v>
                </c:pt>
                <c:pt idx="415">
                  <c:v>4.0000000000262048E-2</c:v>
                </c:pt>
                <c:pt idx="416">
                  <c:v>4.0000000000262048E-2</c:v>
                </c:pt>
                <c:pt idx="417">
                  <c:v>4.0000000009854375E-2</c:v>
                </c:pt>
                <c:pt idx="418">
                  <c:v>4.099999998707915E-2</c:v>
                </c:pt>
                <c:pt idx="419">
                  <c:v>3.900000000385262E-2</c:v>
                </c:pt>
                <c:pt idx="420">
                  <c:v>4.0000000000262048E-2</c:v>
                </c:pt>
                <c:pt idx="421">
                  <c:v>4.0000000009854375E-2</c:v>
                </c:pt>
                <c:pt idx="422">
                  <c:v>3.9999999990669721E-2</c:v>
                </c:pt>
                <c:pt idx="423">
                  <c:v>4.0000000000262048E-2</c:v>
                </c:pt>
                <c:pt idx="424">
                  <c:v>4.0000000000262048E-2</c:v>
                </c:pt>
                <c:pt idx="425">
                  <c:v>4.0000000009854375E-2</c:v>
                </c:pt>
                <c:pt idx="426">
                  <c:v>3.9999999990669721E-2</c:v>
                </c:pt>
                <c:pt idx="427">
                  <c:v>4.0000000000262048E-2</c:v>
                </c:pt>
                <c:pt idx="428">
                  <c:v>4.1000000006263804E-2</c:v>
                </c:pt>
                <c:pt idx="429">
                  <c:v>3.8999999984667966E-2</c:v>
                </c:pt>
                <c:pt idx="430">
                  <c:v>4.0000000009854375E-2</c:v>
                </c:pt>
                <c:pt idx="431">
                  <c:v>4.0000000000262048E-2</c:v>
                </c:pt>
                <c:pt idx="432">
                  <c:v>4.0000000000262048E-2</c:v>
                </c:pt>
                <c:pt idx="433">
                  <c:v>3.9999999990669721E-2</c:v>
                </c:pt>
                <c:pt idx="434">
                  <c:v>4.0000000009854375E-2</c:v>
                </c:pt>
                <c:pt idx="435">
                  <c:v>4.0000000000262048E-2</c:v>
                </c:pt>
                <c:pt idx="436">
                  <c:v>4.0000000000262048E-2</c:v>
                </c:pt>
                <c:pt idx="437">
                  <c:v>3.9999999990669721E-2</c:v>
                </c:pt>
                <c:pt idx="438">
                  <c:v>4.0000000000262048E-2</c:v>
                </c:pt>
                <c:pt idx="439">
                  <c:v>4.0000000009854375E-2</c:v>
                </c:pt>
                <c:pt idx="440">
                  <c:v>4.0000000000262048E-2</c:v>
                </c:pt>
                <c:pt idx="441">
                  <c:v>3.9999999990669721E-2</c:v>
                </c:pt>
                <c:pt idx="442">
                  <c:v>4.0000000000262048E-2</c:v>
                </c:pt>
                <c:pt idx="443">
                  <c:v>4.0000000009854375E-2</c:v>
                </c:pt>
                <c:pt idx="444">
                  <c:v>4.0000000000262048E-2</c:v>
                </c:pt>
                <c:pt idx="445">
                  <c:v>3.9999999990669721E-2</c:v>
                </c:pt>
                <c:pt idx="446">
                  <c:v>4.0000000000262048E-2</c:v>
                </c:pt>
                <c:pt idx="447">
                  <c:v>4.0000000009854375E-2</c:v>
                </c:pt>
                <c:pt idx="448">
                  <c:v>4.099999998707915E-2</c:v>
                </c:pt>
                <c:pt idx="449">
                  <c:v>3.900000000385262E-2</c:v>
                </c:pt>
                <c:pt idx="450">
                  <c:v>4.0000000000262048E-2</c:v>
                </c:pt>
                <c:pt idx="451">
                  <c:v>4.0000000000262048E-2</c:v>
                </c:pt>
                <c:pt idx="452">
                  <c:v>4.0000000009854375E-2</c:v>
                </c:pt>
                <c:pt idx="453">
                  <c:v>4.099999998707915E-2</c:v>
                </c:pt>
                <c:pt idx="454">
                  <c:v>3.900000000385262E-2</c:v>
                </c:pt>
                <c:pt idx="455">
                  <c:v>4.0000000000262048E-2</c:v>
                </c:pt>
                <c:pt idx="456">
                  <c:v>4.0000000009854375E-2</c:v>
                </c:pt>
                <c:pt idx="457">
                  <c:v>3.9999999990669721E-2</c:v>
                </c:pt>
                <c:pt idx="458">
                  <c:v>4.1000000006263804E-2</c:v>
                </c:pt>
                <c:pt idx="459">
                  <c:v>3.8999999994260293E-2</c:v>
                </c:pt>
                <c:pt idx="460">
                  <c:v>4.0000000009854375E-2</c:v>
                </c:pt>
                <c:pt idx="461">
                  <c:v>3.9999999990669721E-2</c:v>
                </c:pt>
                <c:pt idx="462">
                  <c:v>4.0000000000262048E-2</c:v>
                </c:pt>
                <c:pt idx="463">
                  <c:v>4.1000000006263804E-2</c:v>
                </c:pt>
                <c:pt idx="464">
                  <c:v>3.8999999984667966E-2</c:v>
                </c:pt>
                <c:pt idx="465">
                  <c:v>4.0000000009854375E-2</c:v>
                </c:pt>
                <c:pt idx="466">
                  <c:v>4.0000000000262048E-2</c:v>
                </c:pt>
                <c:pt idx="467">
                  <c:v>4.0000000000262048E-2</c:v>
                </c:pt>
                <c:pt idx="468">
                  <c:v>3.9999999990669721E-2</c:v>
                </c:pt>
                <c:pt idx="469">
                  <c:v>4.0000000009854375E-2</c:v>
                </c:pt>
                <c:pt idx="470">
                  <c:v>4.0000000000262048E-2</c:v>
                </c:pt>
                <c:pt idx="471">
                  <c:v>4.0000000000262048E-2</c:v>
                </c:pt>
                <c:pt idx="472">
                  <c:v>3.9999999990669721E-2</c:v>
                </c:pt>
                <c:pt idx="473">
                  <c:v>4.1000000006263804E-2</c:v>
                </c:pt>
                <c:pt idx="474">
                  <c:v>3.900000000385262E-2</c:v>
                </c:pt>
                <c:pt idx="475">
                  <c:v>4.0000000000262048E-2</c:v>
                </c:pt>
                <c:pt idx="476">
                  <c:v>4.0999999996671477E-2</c:v>
                </c:pt>
                <c:pt idx="477">
                  <c:v>3.8999999994260293E-2</c:v>
                </c:pt>
                <c:pt idx="478">
                  <c:v>4.0000000009854375E-2</c:v>
                </c:pt>
                <c:pt idx="479">
                  <c:v>4.0000000000262048E-2</c:v>
                </c:pt>
                <c:pt idx="480">
                  <c:v>3.9999999990669721E-2</c:v>
                </c:pt>
                <c:pt idx="481">
                  <c:v>4.0000000000262048E-2</c:v>
                </c:pt>
                <c:pt idx="482">
                  <c:v>4.0000000009854375E-2</c:v>
                </c:pt>
                <c:pt idx="483">
                  <c:v>4.099999998707915E-2</c:v>
                </c:pt>
                <c:pt idx="484">
                  <c:v>3.900000000385262E-2</c:v>
                </c:pt>
                <c:pt idx="485">
                  <c:v>4.1000000006263804E-2</c:v>
                </c:pt>
                <c:pt idx="486">
                  <c:v>4.0000000000262048E-2</c:v>
                </c:pt>
                <c:pt idx="487">
                  <c:v>3.9999999990669721E-2</c:v>
                </c:pt>
                <c:pt idx="488">
                  <c:v>4.0000000000262048E-2</c:v>
                </c:pt>
                <c:pt idx="489">
                  <c:v>4.0000000009854375E-2</c:v>
                </c:pt>
                <c:pt idx="490">
                  <c:v>4.0000000000262048E-2</c:v>
                </c:pt>
                <c:pt idx="491">
                  <c:v>3.9999999990669721E-2</c:v>
                </c:pt>
                <c:pt idx="492">
                  <c:v>4.0000000000262048E-2</c:v>
                </c:pt>
                <c:pt idx="493">
                  <c:v>4.0000000009854375E-2</c:v>
                </c:pt>
                <c:pt idx="494">
                  <c:v>4.0000000000262048E-2</c:v>
                </c:pt>
                <c:pt idx="495">
                  <c:v>3.900000000385262E-2</c:v>
                </c:pt>
                <c:pt idx="496">
                  <c:v>3.9999999990669721E-2</c:v>
                </c:pt>
                <c:pt idx="497">
                  <c:v>4.0000000000262048E-2</c:v>
                </c:pt>
                <c:pt idx="498">
                  <c:v>4.1000000006263804E-2</c:v>
                </c:pt>
                <c:pt idx="499">
                  <c:v>3.9999999990669721E-2</c:v>
                </c:pt>
                <c:pt idx="500">
                  <c:v>3.900000000385262E-2</c:v>
                </c:pt>
                <c:pt idx="501">
                  <c:v>4.0000000000262048E-2</c:v>
                </c:pt>
                <c:pt idx="502">
                  <c:v>4.1000000006263804E-2</c:v>
                </c:pt>
                <c:pt idx="503">
                  <c:v>3.9999999990669721E-2</c:v>
                </c:pt>
                <c:pt idx="504">
                  <c:v>3.900000000385262E-2</c:v>
                </c:pt>
                <c:pt idx="505">
                  <c:v>4.0000000000262048E-2</c:v>
                </c:pt>
                <c:pt idx="506">
                  <c:v>4.0000000000262048E-2</c:v>
                </c:pt>
                <c:pt idx="507">
                  <c:v>4.0999999996671477E-2</c:v>
                </c:pt>
                <c:pt idx="508">
                  <c:v>4.0000000000262048E-2</c:v>
                </c:pt>
                <c:pt idx="509">
                  <c:v>4.0000000000262048E-2</c:v>
                </c:pt>
                <c:pt idx="510">
                  <c:v>4.0000000009854375E-2</c:v>
                </c:pt>
                <c:pt idx="511">
                  <c:v>3.8999999984667966E-2</c:v>
                </c:pt>
                <c:pt idx="512">
                  <c:v>4.1000000006263804E-2</c:v>
                </c:pt>
                <c:pt idx="513">
                  <c:v>4.0000000000262048E-2</c:v>
                </c:pt>
                <c:pt idx="514">
                  <c:v>3.9999999990669721E-2</c:v>
                </c:pt>
                <c:pt idx="515">
                  <c:v>4.0000000009854375E-2</c:v>
                </c:pt>
                <c:pt idx="516">
                  <c:v>4.0000000000262048E-2</c:v>
                </c:pt>
                <c:pt idx="517">
                  <c:v>4.0000000000262048E-2</c:v>
                </c:pt>
                <c:pt idx="518">
                  <c:v>3.9999999990669721E-2</c:v>
                </c:pt>
                <c:pt idx="519">
                  <c:v>4.0000000009854375E-2</c:v>
                </c:pt>
                <c:pt idx="520">
                  <c:v>4.0000000000262048E-2</c:v>
                </c:pt>
                <c:pt idx="521">
                  <c:v>3.900000000385262E-2</c:v>
                </c:pt>
                <c:pt idx="522">
                  <c:v>4.099999998707915E-2</c:v>
                </c:pt>
                <c:pt idx="523">
                  <c:v>4.0000000009854375E-2</c:v>
                </c:pt>
                <c:pt idx="524">
                  <c:v>4.0000000000262048E-2</c:v>
                </c:pt>
                <c:pt idx="525">
                  <c:v>4.0000000000262048E-2</c:v>
                </c:pt>
                <c:pt idx="526">
                  <c:v>3.9999999990669721E-2</c:v>
                </c:pt>
                <c:pt idx="527">
                  <c:v>4.0000000000262048E-2</c:v>
                </c:pt>
                <c:pt idx="528">
                  <c:v>4.0000000009854375E-2</c:v>
                </c:pt>
                <c:pt idx="529">
                  <c:v>4.0000000000262048E-2</c:v>
                </c:pt>
                <c:pt idx="530">
                  <c:v>3.9999999990669721E-2</c:v>
                </c:pt>
                <c:pt idx="531">
                  <c:v>4.0000000000262048E-2</c:v>
                </c:pt>
                <c:pt idx="532">
                  <c:v>4.0000000009854375E-2</c:v>
                </c:pt>
                <c:pt idx="533">
                  <c:v>4.0000000000262048E-2</c:v>
                </c:pt>
                <c:pt idx="534">
                  <c:v>3.9999999990669721E-2</c:v>
                </c:pt>
                <c:pt idx="535">
                  <c:v>4.0000000000262048E-2</c:v>
                </c:pt>
                <c:pt idx="536">
                  <c:v>4.0000000009854375E-2</c:v>
                </c:pt>
                <c:pt idx="537">
                  <c:v>4.0000000000262048E-2</c:v>
                </c:pt>
                <c:pt idx="538">
                  <c:v>3.9999999990669721E-2</c:v>
                </c:pt>
                <c:pt idx="539">
                  <c:v>4.0000000000262048E-2</c:v>
                </c:pt>
                <c:pt idx="540">
                  <c:v>4.0000000000262048E-2</c:v>
                </c:pt>
                <c:pt idx="541">
                  <c:v>4.0000000009854375E-2</c:v>
                </c:pt>
                <c:pt idx="542">
                  <c:v>3.9999999990669721E-2</c:v>
                </c:pt>
                <c:pt idx="543">
                  <c:v>4.0000000000262048E-2</c:v>
                </c:pt>
                <c:pt idx="544">
                  <c:v>4.0000000000262048E-2</c:v>
                </c:pt>
                <c:pt idx="545">
                  <c:v>4.0000000009854375E-2</c:v>
                </c:pt>
                <c:pt idx="546">
                  <c:v>3.9999999990669721E-2</c:v>
                </c:pt>
                <c:pt idx="547">
                  <c:v>4.0000000000262048E-2</c:v>
                </c:pt>
                <c:pt idx="548">
                  <c:v>4.0000000000262048E-2</c:v>
                </c:pt>
                <c:pt idx="549">
                  <c:v>4.0000000009854375E-2</c:v>
                </c:pt>
                <c:pt idx="550">
                  <c:v>3.9999999990669721E-2</c:v>
                </c:pt>
                <c:pt idx="551">
                  <c:v>4.0000000000262048E-2</c:v>
                </c:pt>
                <c:pt idx="552">
                  <c:v>4.0000000000262048E-2</c:v>
                </c:pt>
                <c:pt idx="553">
                  <c:v>3.9999999990669721E-2</c:v>
                </c:pt>
                <c:pt idx="554">
                  <c:v>4.0000000009854375E-2</c:v>
                </c:pt>
                <c:pt idx="555">
                  <c:v>4.0000000000262048E-2</c:v>
                </c:pt>
                <c:pt idx="556">
                  <c:v>4.0000000000262048E-2</c:v>
                </c:pt>
                <c:pt idx="557">
                  <c:v>3.9999999990669721E-2</c:v>
                </c:pt>
                <c:pt idx="558">
                  <c:v>4.0000000009854375E-2</c:v>
                </c:pt>
                <c:pt idx="559">
                  <c:v>4.0000000000262048E-2</c:v>
                </c:pt>
                <c:pt idx="560">
                  <c:v>4.0000000000262048E-2</c:v>
                </c:pt>
                <c:pt idx="561">
                  <c:v>3.9999999990669721E-2</c:v>
                </c:pt>
                <c:pt idx="562">
                  <c:v>4.0000000000262048E-2</c:v>
                </c:pt>
                <c:pt idx="563">
                  <c:v>4.0000000009854375E-2</c:v>
                </c:pt>
                <c:pt idx="564">
                  <c:v>4.0000000000262048E-2</c:v>
                </c:pt>
                <c:pt idx="565">
                  <c:v>3.9999999990669721E-2</c:v>
                </c:pt>
                <c:pt idx="566">
                  <c:v>4.0000000000262048E-2</c:v>
                </c:pt>
                <c:pt idx="567">
                  <c:v>4.0000000009854375E-2</c:v>
                </c:pt>
                <c:pt idx="568">
                  <c:v>4.0000000000262048E-2</c:v>
                </c:pt>
                <c:pt idx="569">
                  <c:v>3.9999999990669721E-2</c:v>
                </c:pt>
                <c:pt idx="570">
                  <c:v>4.0000000000262048E-2</c:v>
                </c:pt>
                <c:pt idx="571">
                  <c:v>4.0000000009854375E-2</c:v>
                </c:pt>
                <c:pt idx="572">
                  <c:v>4.0000000000262048E-2</c:v>
                </c:pt>
                <c:pt idx="573">
                  <c:v>4.0999999996671477E-2</c:v>
                </c:pt>
                <c:pt idx="574">
                  <c:v>3.8999999994260293E-2</c:v>
                </c:pt>
                <c:pt idx="575">
                  <c:v>4.0000000000262048E-2</c:v>
                </c:pt>
                <c:pt idx="576">
                  <c:v>4.0000000009854375E-2</c:v>
                </c:pt>
                <c:pt idx="577">
                  <c:v>3.9999999990669721E-2</c:v>
                </c:pt>
                <c:pt idx="578">
                  <c:v>4.0000000000262048E-2</c:v>
                </c:pt>
                <c:pt idx="579">
                  <c:v>4.0000000000262048E-2</c:v>
                </c:pt>
                <c:pt idx="580">
                  <c:v>4.0000000009854375E-2</c:v>
                </c:pt>
                <c:pt idx="581">
                  <c:v>3.9999999990669721E-2</c:v>
                </c:pt>
                <c:pt idx="582">
                  <c:v>4.0000000000262048E-2</c:v>
                </c:pt>
                <c:pt idx="583">
                  <c:v>4.0000000000262048E-2</c:v>
                </c:pt>
                <c:pt idx="584">
                  <c:v>4.0000000009854375E-2</c:v>
                </c:pt>
                <c:pt idx="585">
                  <c:v>3.9999999990669721E-2</c:v>
                </c:pt>
                <c:pt idx="586">
                  <c:v>4.0000000000262048E-2</c:v>
                </c:pt>
                <c:pt idx="587">
                  <c:v>4.0000000000262048E-2</c:v>
                </c:pt>
                <c:pt idx="588">
                  <c:v>4.0999999996671477E-2</c:v>
                </c:pt>
                <c:pt idx="589">
                  <c:v>3.900000000385262E-2</c:v>
                </c:pt>
                <c:pt idx="590">
                  <c:v>4.0000000000262048E-2</c:v>
                </c:pt>
                <c:pt idx="591">
                  <c:v>4.0000000000262048E-2</c:v>
                </c:pt>
                <c:pt idx="592">
                  <c:v>3.9999999990669721E-2</c:v>
                </c:pt>
                <c:pt idx="593">
                  <c:v>4.0000000009854375E-2</c:v>
                </c:pt>
                <c:pt idx="594">
                  <c:v>4.0000000000262048E-2</c:v>
                </c:pt>
                <c:pt idx="595">
                  <c:v>4.0000000000262048E-2</c:v>
                </c:pt>
                <c:pt idx="596">
                  <c:v>3.9999999990669721E-2</c:v>
                </c:pt>
                <c:pt idx="597">
                  <c:v>4.0000000009854375E-2</c:v>
                </c:pt>
                <c:pt idx="598">
                  <c:v>4.0999999996671477E-2</c:v>
                </c:pt>
                <c:pt idx="599">
                  <c:v>3.900000000385262E-2</c:v>
                </c:pt>
                <c:pt idx="600">
                  <c:v>3.9999999990669721E-2</c:v>
                </c:pt>
                <c:pt idx="601">
                  <c:v>4.0000000000262048E-2</c:v>
                </c:pt>
                <c:pt idx="602">
                  <c:v>4.0000000009854375E-2</c:v>
                </c:pt>
                <c:pt idx="603">
                  <c:v>4.0000000000262048E-2</c:v>
                </c:pt>
                <c:pt idx="604">
                  <c:v>3.9999999990669721E-2</c:v>
                </c:pt>
                <c:pt idx="605">
                  <c:v>4.0000000000262048E-2</c:v>
                </c:pt>
                <c:pt idx="606">
                  <c:v>4.0000000009854375E-2</c:v>
                </c:pt>
                <c:pt idx="607">
                  <c:v>4.0000000000262048E-2</c:v>
                </c:pt>
                <c:pt idx="608">
                  <c:v>3.9999999990669721E-2</c:v>
                </c:pt>
                <c:pt idx="609">
                  <c:v>4.0000000000262048E-2</c:v>
                </c:pt>
                <c:pt idx="610">
                  <c:v>4.0000000000262048E-2</c:v>
                </c:pt>
                <c:pt idx="611">
                  <c:v>4.0000000009854375E-2</c:v>
                </c:pt>
                <c:pt idx="612">
                  <c:v>3.9999999990669721E-2</c:v>
                </c:pt>
                <c:pt idx="613">
                  <c:v>4.0000000000262048E-2</c:v>
                </c:pt>
                <c:pt idx="614">
                  <c:v>4.0000000000262048E-2</c:v>
                </c:pt>
                <c:pt idx="615">
                  <c:v>4.0000000009854375E-2</c:v>
                </c:pt>
                <c:pt idx="616">
                  <c:v>3.9999999990669721E-2</c:v>
                </c:pt>
                <c:pt idx="617">
                  <c:v>4.0000000000262048E-2</c:v>
                </c:pt>
                <c:pt idx="618">
                  <c:v>4.0000000000262048E-2</c:v>
                </c:pt>
                <c:pt idx="619">
                  <c:v>4.0000000009854375E-2</c:v>
                </c:pt>
                <c:pt idx="620">
                  <c:v>3.9999999990669721E-2</c:v>
                </c:pt>
                <c:pt idx="621">
                  <c:v>4.0000000000262048E-2</c:v>
                </c:pt>
                <c:pt idx="622">
                  <c:v>4.0000000000262048E-2</c:v>
                </c:pt>
                <c:pt idx="623">
                  <c:v>3.9999999990669721E-2</c:v>
                </c:pt>
                <c:pt idx="624">
                  <c:v>4.0000000009854375E-2</c:v>
                </c:pt>
                <c:pt idx="625">
                  <c:v>4.0000000000262048E-2</c:v>
                </c:pt>
                <c:pt idx="626">
                  <c:v>4.0000000000262048E-2</c:v>
                </c:pt>
                <c:pt idx="627">
                  <c:v>3.9999999990669721E-2</c:v>
                </c:pt>
                <c:pt idx="628">
                  <c:v>4.1000000006263804E-2</c:v>
                </c:pt>
                <c:pt idx="629">
                  <c:v>3.900000000385262E-2</c:v>
                </c:pt>
                <c:pt idx="630">
                  <c:v>4.0000000000262048E-2</c:v>
                </c:pt>
                <c:pt idx="631">
                  <c:v>3.9999999990669721E-2</c:v>
                </c:pt>
                <c:pt idx="632">
                  <c:v>4.0000000009854375E-2</c:v>
                </c:pt>
                <c:pt idx="633">
                  <c:v>4.0000000000262048E-2</c:v>
                </c:pt>
                <c:pt idx="634">
                  <c:v>4.0000000000262048E-2</c:v>
                </c:pt>
                <c:pt idx="635">
                  <c:v>3.9999999990669721E-2</c:v>
                </c:pt>
                <c:pt idx="636">
                  <c:v>4.0000000000262048E-2</c:v>
                </c:pt>
                <c:pt idx="637">
                  <c:v>4.0000000009854375E-2</c:v>
                </c:pt>
                <c:pt idx="638">
                  <c:v>4.099999998707915E-2</c:v>
                </c:pt>
                <c:pt idx="639">
                  <c:v>3.900000000385262E-2</c:v>
                </c:pt>
                <c:pt idx="640">
                  <c:v>4.0000000000262048E-2</c:v>
                </c:pt>
                <c:pt idx="641">
                  <c:v>4.0000000009854375E-2</c:v>
                </c:pt>
                <c:pt idx="642">
                  <c:v>4.0000000000262048E-2</c:v>
                </c:pt>
                <c:pt idx="643">
                  <c:v>3.9999999990669721E-2</c:v>
                </c:pt>
                <c:pt idx="644">
                  <c:v>4.0000000000262048E-2</c:v>
                </c:pt>
                <c:pt idx="645">
                  <c:v>4.0000000009854375E-2</c:v>
                </c:pt>
                <c:pt idx="646">
                  <c:v>4.0000000000262048E-2</c:v>
                </c:pt>
                <c:pt idx="647">
                  <c:v>3.9999999990669721E-2</c:v>
                </c:pt>
                <c:pt idx="648">
                  <c:v>4.1000000006263804E-2</c:v>
                </c:pt>
                <c:pt idx="649">
                  <c:v>4.0000000000262048E-2</c:v>
                </c:pt>
                <c:pt idx="650">
                  <c:v>3.9999999990669721E-2</c:v>
                </c:pt>
                <c:pt idx="651">
                  <c:v>3.900000000385262E-2</c:v>
                </c:pt>
                <c:pt idx="652">
                  <c:v>4.1000000006263804E-2</c:v>
                </c:pt>
                <c:pt idx="653">
                  <c:v>4.0000000000262048E-2</c:v>
                </c:pt>
                <c:pt idx="654">
                  <c:v>3.900000000385262E-2</c:v>
                </c:pt>
                <c:pt idx="655">
                  <c:v>3.9999999990669721E-2</c:v>
                </c:pt>
                <c:pt idx="656">
                  <c:v>4.0000000000262048E-2</c:v>
                </c:pt>
                <c:pt idx="657">
                  <c:v>4.0000000000262048E-2</c:v>
                </c:pt>
                <c:pt idx="658">
                  <c:v>4.0999999996671477E-2</c:v>
                </c:pt>
                <c:pt idx="659">
                  <c:v>3.900000000385262E-2</c:v>
                </c:pt>
                <c:pt idx="660">
                  <c:v>4.0000000000262048E-2</c:v>
                </c:pt>
                <c:pt idx="661">
                  <c:v>4.0000000000262048E-2</c:v>
                </c:pt>
                <c:pt idx="662">
                  <c:v>4.0999999996671477E-2</c:v>
                </c:pt>
                <c:pt idx="663">
                  <c:v>4.0000000000262048E-2</c:v>
                </c:pt>
                <c:pt idx="664">
                  <c:v>3.900000000385262E-2</c:v>
                </c:pt>
                <c:pt idx="665">
                  <c:v>4.0000000000262048E-2</c:v>
                </c:pt>
                <c:pt idx="666">
                  <c:v>3.9999999990669721E-2</c:v>
                </c:pt>
                <c:pt idx="667">
                  <c:v>4.0000000009854375E-2</c:v>
                </c:pt>
                <c:pt idx="668">
                  <c:v>4.0999999996671477E-2</c:v>
                </c:pt>
                <c:pt idx="669">
                  <c:v>3.900000000385262E-2</c:v>
                </c:pt>
                <c:pt idx="670">
                  <c:v>3.9999999990669721E-2</c:v>
                </c:pt>
                <c:pt idx="671">
                  <c:v>4.1000000006263804E-2</c:v>
                </c:pt>
                <c:pt idx="672">
                  <c:v>3.900000000385262E-2</c:v>
                </c:pt>
                <c:pt idx="673">
                  <c:v>4.099999998707915E-2</c:v>
                </c:pt>
                <c:pt idx="674">
                  <c:v>3.900000000385262E-2</c:v>
                </c:pt>
                <c:pt idx="675">
                  <c:v>4.0000000000262048E-2</c:v>
                </c:pt>
                <c:pt idx="676">
                  <c:v>4.0000000009854375E-2</c:v>
                </c:pt>
                <c:pt idx="677">
                  <c:v>4.0000000000262048E-2</c:v>
                </c:pt>
                <c:pt idx="678">
                  <c:v>4.0999999996671477E-2</c:v>
                </c:pt>
                <c:pt idx="679">
                  <c:v>3.8999999994260293E-2</c:v>
                </c:pt>
                <c:pt idx="680">
                  <c:v>4.1000000006263804E-2</c:v>
                </c:pt>
                <c:pt idx="681">
                  <c:v>3.900000000385262E-2</c:v>
                </c:pt>
                <c:pt idx="682">
                  <c:v>3.9999999990669721E-2</c:v>
                </c:pt>
                <c:pt idx="683">
                  <c:v>4.1000000006263804E-2</c:v>
                </c:pt>
                <c:pt idx="684">
                  <c:v>3.8999999994260293E-2</c:v>
                </c:pt>
                <c:pt idx="685">
                  <c:v>4.0999999996671477E-2</c:v>
                </c:pt>
                <c:pt idx="686">
                  <c:v>4.0000000000262048E-2</c:v>
                </c:pt>
                <c:pt idx="687">
                  <c:v>4.0000000009854375E-2</c:v>
                </c:pt>
                <c:pt idx="688">
                  <c:v>4.0000000000262048E-2</c:v>
                </c:pt>
                <c:pt idx="689">
                  <c:v>3.9999999990669721E-2</c:v>
                </c:pt>
                <c:pt idx="690">
                  <c:v>4.0000000000262048E-2</c:v>
                </c:pt>
                <c:pt idx="691">
                  <c:v>4.0000000009854375E-2</c:v>
                </c:pt>
                <c:pt idx="692">
                  <c:v>4.0000000000262048E-2</c:v>
                </c:pt>
                <c:pt idx="693">
                  <c:v>3.9999999990669721E-2</c:v>
                </c:pt>
                <c:pt idx="694">
                  <c:v>4.0000000000262048E-2</c:v>
                </c:pt>
                <c:pt idx="695">
                  <c:v>4.0000000009854375E-2</c:v>
                </c:pt>
                <c:pt idx="696">
                  <c:v>4.0000000000262048E-2</c:v>
                </c:pt>
                <c:pt idx="697">
                  <c:v>3.9999999990669721E-2</c:v>
                </c:pt>
                <c:pt idx="698">
                  <c:v>4.0000000000262048E-2</c:v>
                </c:pt>
                <c:pt idx="699">
                  <c:v>4.0000000000262048E-2</c:v>
                </c:pt>
                <c:pt idx="700">
                  <c:v>4.0000000009854375E-2</c:v>
                </c:pt>
                <c:pt idx="701">
                  <c:v>3.8999999984667966E-2</c:v>
                </c:pt>
                <c:pt idx="702">
                  <c:v>4.0000000009854375E-2</c:v>
                </c:pt>
                <c:pt idx="703">
                  <c:v>4.0999999996671477E-2</c:v>
                </c:pt>
                <c:pt idx="704">
                  <c:v>3.900000000385262E-2</c:v>
                </c:pt>
                <c:pt idx="705">
                  <c:v>4.0999999996671477E-2</c:v>
                </c:pt>
                <c:pt idx="706">
                  <c:v>4.0000000000262048E-2</c:v>
                </c:pt>
                <c:pt idx="707">
                  <c:v>4.0000000000262048E-2</c:v>
                </c:pt>
                <c:pt idx="708">
                  <c:v>4.0000000009854375E-2</c:v>
                </c:pt>
                <c:pt idx="709">
                  <c:v>3.9999999990669721E-2</c:v>
                </c:pt>
                <c:pt idx="710">
                  <c:v>4.0000000000262048E-2</c:v>
                </c:pt>
                <c:pt idx="711">
                  <c:v>4.0000000000262048E-2</c:v>
                </c:pt>
                <c:pt idx="712">
                  <c:v>3.9999999990669721E-2</c:v>
                </c:pt>
                <c:pt idx="713">
                  <c:v>4.0000000009854375E-2</c:v>
                </c:pt>
                <c:pt idx="714">
                  <c:v>4.0000000000262048E-2</c:v>
                </c:pt>
                <c:pt idx="715">
                  <c:v>4.0000000000262048E-2</c:v>
                </c:pt>
                <c:pt idx="716">
                  <c:v>3.9999999990669721E-2</c:v>
                </c:pt>
                <c:pt idx="717">
                  <c:v>4.0000000009854375E-2</c:v>
                </c:pt>
                <c:pt idx="718">
                  <c:v>4.0000000000262048E-2</c:v>
                </c:pt>
                <c:pt idx="719">
                  <c:v>4.0000000000262048E-2</c:v>
                </c:pt>
                <c:pt idx="720">
                  <c:v>4.0999999996671477E-2</c:v>
                </c:pt>
                <c:pt idx="721">
                  <c:v>3.8999999994260293E-2</c:v>
                </c:pt>
                <c:pt idx="722">
                  <c:v>4.0000000009854375E-2</c:v>
                </c:pt>
                <c:pt idx="723">
                  <c:v>4.0000000000262048E-2</c:v>
                </c:pt>
                <c:pt idx="724">
                  <c:v>3.9999999990669721E-2</c:v>
                </c:pt>
                <c:pt idx="725">
                  <c:v>4.0000000000262048E-2</c:v>
                </c:pt>
                <c:pt idx="726">
                  <c:v>4.0000000009854375E-2</c:v>
                </c:pt>
                <c:pt idx="727">
                  <c:v>4.0000000000262048E-2</c:v>
                </c:pt>
                <c:pt idx="728">
                  <c:v>3.9999999990669721E-2</c:v>
                </c:pt>
                <c:pt idx="729">
                  <c:v>4.0000000000262048E-2</c:v>
                </c:pt>
                <c:pt idx="730">
                  <c:v>4.0000000009854375E-2</c:v>
                </c:pt>
                <c:pt idx="731">
                  <c:v>4.0000000000262048E-2</c:v>
                </c:pt>
                <c:pt idx="732">
                  <c:v>3.9999999990669721E-2</c:v>
                </c:pt>
                <c:pt idx="733">
                  <c:v>4.0000000000262048E-2</c:v>
                </c:pt>
                <c:pt idx="734">
                  <c:v>4.0000000000262048E-2</c:v>
                </c:pt>
                <c:pt idx="735">
                  <c:v>4.0000000009854375E-2</c:v>
                </c:pt>
                <c:pt idx="736">
                  <c:v>3.9999999990669721E-2</c:v>
                </c:pt>
                <c:pt idx="737">
                  <c:v>4.0000000000262048E-2</c:v>
                </c:pt>
                <c:pt idx="738">
                  <c:v>4.0000000000262048E-2</c:v>
                </c:pt>
                <c:pt idx="739">
                  <c:v>4.0000000009854375E-2</c:v>
                </c:pt>
                <c:pt idx="740">
                  <c:v>3.9999999990669721E-2</c:v>
                </c:pt>
                <c:pt idx="741">
                  <c:v>4.0000000000262048E-2</c:v>
                </c:pt>
                <c:pt idx="742">
                  <c:v>4.0000000000262048E-2</c:v>
                </c:pt>
                <c:pt idx="743">
                  <c:v>4.0000000009854375E-2</c:v>
                </c:pt>
                <c:pt idx="744">
                  <c:v>3.9999999990669721E-2</c:v>
                </c:pt>
                <c:pt idx="745">
                  <c:v>4.0000000000262048E-2</c:v>
                </c:pt>
                <c:pt idx="746">
                  <c:v>4.0000000000262048E-2</c:v>
                </c:pt>
                <c:pt idx="747">
                  <c:v>3.9999999990669721E-2</c:v>
                </c:pt>
                <c:pt idx="748">
                  <c:v>4.0000000009854375E-2</c:v>
                </c:pt>
                <c:pt idx="749">
                  <c:v>4.0000000000262048E-2</c:v>
                </c:pt>
                <c:pt idx="750">
                  <c:v>4.0000000000262048E-2</c:v>
                </c:pt>
                <c:pt idx="751">
                  <c:v>3.9999999990669721E-2</c:v>
                </c:pt>
                <c:pt idx="752">
                  <c:v>4.0000000009854375E-2</c:v>
                </c:pt>
                <c:pt idx="753">
                  <c:v>4.0000000000262048E-2</c:v>
                </c:pt>
                <c:pt idx="754">
                  <c:v>4.0000000000262048E-2</c:v>
                </c:pt>
                <c:pt idx="755">
                  <c:v>4.0999999996671477E-2</c:v>
                </c:pt>
                <c:pt idx="756">
                  <c:v>3.900000000385262E-2</c:v>
                </c:pt>
                <c:pt idx="757">
                  <c:v>4.0000000000262048E-2</c:v>
                </c:pt>
                <c:pt idx="758">
                  <c:v>4.0000000000262048E-2</c:v>
                </c:pt>
                <c:pt idx="759">
                  <c:v>3.9999999990669721E-2</c:v>
                </c:pt>
                <c:pt idx="760">
                  <c:v>4.1000000006263804E-2</c:v>
                </c:pt>
                <c:pt idx="761">
                  <c:v>3.900000000385262E-2</c:v>
                </c:pt>
                <c:pt idx="762">
                  <c:v>4.0000000000262048E-2</c:v>
                </c:pt>
                <c:pt idx="763">
                  <c:v>3.9999999990669721E-2</c:v>
                </c:pt>
                <c:pt idx="764">
                  <c:v>4.0000000000262048E-2</c:v>
                </c:pt>
                <c:pt idx="765">
                  <c:v>4.0000000009854375E-2</c:v>
                </c:pt>
                <c:pt idx="766">
                  <c:v>4.0000000000262048E-2</c:v>
                </c:pt>
                <c:pt idx="767">
                  <c:v>3.9999999990669721E-2</c:v>
                </c:pt>
                <c:pt idx="768">
                  <c:v>4.0000000000262048E-2</c:v>
                </c:pt>
                <c:pt idx="769">
                  <c:v>4.0000000009854375E-2</c:v>
                </c:pt>
                <c:pt idx="770">
                  <c:v>4.0000000000262048E-2</c:v>
                </c:pt>
                <c:pt idx="771">
                  <c:v>3.9999999990669721E-2</c:v>
                </c:pt>
                <c:pt idx="772">
                  <c:v>4.0000000000262048E-2</c:v>
                </c:pt>
                <c:pt idx="773">
                  <c:v>4.0000000000262048E-2</c:v>
                </c:pt>
                <c:pt idx="774">
                  <c:v>4.0000000009854375E-2</c:v>
                </c:pt>
                <c:pt idx="775">
                  <c:v>4.099999998707915E-2</c:v>
                </c:pt>
                <c:pt idx="776">
                  <c:v>3.900000000385262E-2</c:v>
                </c:pt>
                <c:pt idx="777">
                  <c:v>4.0000000000262048E-2</c:v>
                </c:pt>
                <c:pt idx="778">
                  <c:v>4.0000000009854375E-2</c:v>
                </c:pt>
                <c:pt idx="779">
                  <c:v>3.9999999990669721E-2</c:v>
                </c:pt>
                <c:pt idx="780">
                  <c:v>4.0000000000262048E-2</c:v>
                </c:pt>
                <c:pt idx="781">
                  <c:v>4.0000000000262048E-2</c:v>
                </c:pt>
                <c:pt idx="782">
                  <c:v>4.0000000009854375E-2</c:v>
                </c:pt>
                <c:pt idx="783">
                  <c:v>3.9999999990669721E-2</c:v>
                </c:pt>
                <c:pt idx="784">
                  <c:v>4.0000000000262048E-2</c:v>
                </c:pt>
                <c:pt idx="785">
                  <c:v>4.1000000006263804E-2</c:v>
                </c:pt>
                <c:pt idx="786">
                  <c:v>3.8999999984667966E-2</c:v>
                </c:pt>
                <c:pt idx="787">
                  <c:v>4.0000000009854375E-2</c:v>
                </c:pt>
                <c:pt idx="788">
                  <c:v>4.0000000000262048E-2</c:v>
                </c:pt>
                <c:pt idx="789">
                  <c:v>4.0000000000262048E-2</c:v>
                </c:pt>
                <c:pt idx="790">
                  <c:v>3.9999999990669721E-2</c:v>
                </c:pt>
                <c:pt idx="791">
                  <c:v>4.0000000009854375E-2</c:v>
                </c:pt>
                <c:pt idx="792">
                  <c:v>4.0000000000262048E-2</c:v>
                </c:pt>
                <c:pt idx="793">
                  <c:v>4.0000000000262048E-2</c:v>
                </c:pt>
                <c:pt idx="794">
                  <c:v>3.9999999990669721E-2</c:v>
                </c:pt>
                <c:pt idx="795">
                  <c:v>4.0000000000262048E-2</c:v>
                </c:pt>
                <c:pt idx="796">
                  <c:v>4.0000000009854375E-2</c:v>
                </c:pt>
                <c:pt idx="797">
                  <c:v>4.0000000000262048E-2</c:v>
                </c:pt>
                <c:pt idx="798">
                  <c:v>3.9999999990669721E-2</c:v>
                </c:pt>
                <c:pt idx="799">
                  <c:v>4.1000000006263804E-2</c:v>
                </c:pt>
                <c:pt idx="800">
                  <c:v>3.900000000385262E-2</c:v>
                </c:pt>
                <c:pt idx="801">
                  <c:v>4.0000000000262048E-2</c:v>
                </c:pt>
                <c:pt idx="802">
                  <c:v>3.9999999990669721E-2</c:v>
                </c:pt>
                <c:pt idx="803">
                  <c:v>4.0000000000262048E-2</c:v>
                </c:pt>
                <c:pt idx="804">
                  <c:v>4.0000000009854375E-2</c:v>
                </c:pt>
                <c:pt idx="805">
                  <c:v>4.0000000000262048E-2</c:v>
                </c:pt>
                <c:pt idx="806">
                  <c:v>3.9999999990669721E-2</c:v>
                </c:pt>
                <c:pt idx="807">
                  <c:v>4.0000000000262048E-2</c:v>
                </c:pt>
                <c:pt idx="808">
                  <c:v>4.0000000000262048E-2</c:v>
                </c:pt>
                <c:pt idx="809">
                  <c:v>4.0000000009854375E-2</c:v>
                </c:pt>
                <c:pt idx="810">
                  <c:v>4.099999998707915E-2</c:v>
                </c:pt>
                <c:pt idx="811">
                  <c:v>3.900000000385262E-2</c:v>
                </c:pt>
                <c:pt idx="812">
                  <c:v>4.0000000000262048E-2</c:v>
                </c:pt>
                <c:pt idx="813">
                  <c:v>4.0000000009854375E-2</c:v>
                </c:pt>
                <c:pt idx="814">
                  <c:v>3.9999999990669721E-2</c:v>
                </c:pt>
                <c:pt idx="815">
                  <c:v>4.0000000000262048E-2</c:v>
                </c:pt>
                <c:pt idx="816">
                  <c:v>4.0000000000262048E-2</c:v>
                </c:pt>
                <c:pt idx="817">
                  <c:v>4.0000000009854375E-2</c:v>
                </c:pt>
                <c:pt idx="818">
                  <c:v>3.9999999990669721E-2</c:v>
                </c:pt>
                <c:pt idx="819">
                  <c:v>4.0000000000262048E-2</c:v>
                </c:pt>
                <c:pt idx="820">
                  <c:v>4.1000000006263804E-2</c:v>
                </c:pt>
                <c:pt idx="821">
                  <c:v>3.8999999984667966E-2</c:v>
                </c:pt>
                <c:pt idx="822">
                  <c:v>4.0000000009854375E-2</c:v>
                </c:pt>
                <c:pt idx="823">
                  <c:v>4.0999999996671477E-2</c:v>
                </c:pt>
                <c:pt idx="824">
                  <c:v>4.0000000009854375E-2</c:v>
                </c:pt>
                <c:pt idx="825">
                  <c:v>3.9999999990669721E-2</c:v>
                </c:pt>
                <c:pt idx="826">
                  <c:v>4.0000000000262048E-2</c:v>
                </c:pt>
                <c:pt idx="827">
                  <c:v>3.900000000385262E-2</c:v>
                </c:pt>
                <c:pt idx="828">
                  <c:v>4.1000000006263804E-2</c:v>
                </c:pt>
                <c:pt idx="829">
                  <c:v>3.8999999984667966E-2</c:v>
                </c:pt>
                <c:pt idx="830">
                  <c:v>4.1000000006263804E-2</c:v>
                </c:pt>
                <c:pt idx="831">
                  <c:v>3.900000000385262E-2</c:v>
                </c:pt>
                <c:pt idx="832">
                  <c:v>4.0000000000262048E-2</c:v>
                </c:pt>
                <c:pt idx="833">
                  <c:v>3.9999999990669721E-2</c:v>
                </c:pt>
                <c:pt idx="834">
                  <c:v>4.0000000000262048E-2</c:v>
                </c:pt>
                <c:pt idx="835">
                  <c:v>4.1000000006263804E-2</c:v>
                </c:pt>
                <c:pt idx="836">
                  <c:v>3.900000000385262E-2</c:v>
                </c:pt>
                <c:pt idx="837">
                  <c:v>3.9999999990669721E-2</c:v>
                </c:pt>
                <c:pt idx="838">
                  <c:v>4.0000000000262048E-2</c:v>
                </c:pt>
                <c:pt idx="839">
                  <c:v>4.0000000009854375E-2</c:v>
                </c:pt>
                <c:pt idx="840">
                  <c:v>4.099999998707915E-2</c:v>
                </c:pt>
                <c:pt idx="841">
                  <c:v>3.900000000385262E-2</c:v>
                </c:pt>
                <c:pt idx="842">
                  <c:v>4.0000000000262048E-2</c:v>
                </c:pt>
                <c:pt idx="843">
                  <c:v>4.0000000000262048E-2</c:v>
                </c:pt>
                <c:pt idx="844">
                  <c:v>4.0000000009854375E-2</c:v>
                </c:pt>
                <c:pt idx="845">
                  <c:v>4.099999998707915E-2</c:v>
                </c:pt>
                <c:pt idx="846">
                  <c:v>3.900000000385262E-2</c:v>
                </c:pt>
                <c:pt idx="847">
                  <c:v>4.0000000000262048E-2</c:v>
                </c:pt>
                <c:pt idx="848">
                  <c:v>4.0000000009854375E-2</c:v>
                </c:pt>
                <c:pt idx="849">
                  <c:v>3.9999999990669721E-2</c:v>
                </c:pt>
                <c:pt idx="850">
                  <c:v>4.1000000006263804E-2</c:v>
                </c:pt>
                <c:pt idx="851">
                  <c:v>3.8999999994260293E-2</c:v>
                </c:pt>
                <c:pt idx="852">
                  <c:v>4.0000000009854375E-2</c:v>
                </c:pt>
                <c:pt idx="853">
                  <c:v>3.9999999990669721E-2</c:v>
                </c:pt>
                <c:pt idx="854">
                  <c:v>4.0000000000262048E-2</c:v>
                </c:pt>
                <c:pt idx="855">
                  <c:v>4.1000000006263804E-2</c:v>
                </c:pt>
                <c:pt idx="856">
                  <c:v>3.8999999984667966E-2</c:v>
                </c:pt>
                <c:pt idx="857">
                  <c:v>4.1000000006263804E-2</c:v>
                </c:pt>
                <c:pt idx="858">
                  <c:v>4.0000000000262048E-2</c:v>
                </c:pt>
                <c:pt idx="859">
                  <c:v>3.900000000385262E-2</c:v>
                </c:pt>
                <c:pt idx="860">
                  <c:v>4.0999999996671477E-2</c:v>
                </c:pt>
                <c:pt idx="861">
                  <c:v>4.0000000000262048E-2</c:v>
                </c:pt>
                <c:pt idx="862">
                  <c:v>3.900000000385262E-2</c:v>
                </c:pt>
                <c:pt idx="863">
                  <c:v>4.0000000000262048E-2</c:v>
                </c:pt>
                <c:pt idx="864">
                  <c:v>3.9999999990669721E-2</c:v>
                </c:pt>
                <c:pt idx="865">
                  <c:v>4.1000000006263804E-2</c:v>
                </c:pt>
                <c:pt idx="866">
                  <c:v>3.900000000385262E-2</c:v>
                </c:pt>
                <c:pt idx="867">
                  <c:v>4.0000000000262048E-2</c:v>
                </c:pt>
                <c:pt idx="868">
                  <c:v>3.9999999990669721E-2</c:v>
                </c:pt>
                <c:pt idx="869">
                  <c:v>4.1000000006263804E-2</c:v>
                </c:pt>
                <c:pt idx="870">
                  <c:v>4.0000000000262048E-2</c:v>
                </c:pt>
                <c:pt idx="871">
                  <c:v>3.9999999990669721E-2</c:v>
                </c:pt>
                <c:pt idx="872">
                  <c:v>3.900000000385262E-2</c:v>
                </c:pt>
                <c:pt idx="873">
                  <c:v>4.0000000000262048E-2</c:v>
                </c:pt>
                <c:pt idx="874">
                  <c:v>4.1000000006263804E-2</c:v>
                </c:pt>
                <c:pt idx="875">
                  <c:v>3.9999999990669721E-2</c:v>
                </c:pt>
                <c:pt idx="876">
                  <c:v>4.0000000009854375E-2</c:v>
                </c:pt>
                <c:pt idx="877">
                  <c:v>4.0000000000262048E-2</c:v>
                </c:pt>
                <c:pt idx="878">
                  <c:v>4.0000000000262048E-2</c:v>
                </c:pt>
                <c:pt idx="879">
                  <c:v>3.9999999990669721E-2</c:v>
                </c:pt>
                <c:pt idx="880">
                  <c:v>4.0000000009854375E-2</c:v>
                </c:pt>
                <c:pt idx="881">
                  <c:v>3.8999999994260293E-2</c:v>
                </c:pt>
                <c:pt idx="882">
                  <c:v>4.1000000006263804E-2</c:v>
                </c:pt>
                <c:pt idx="883">
                  <c:v>3.9999999990669721E-2</c:v>
                </c:pt>
                <c:pt idx="884">
                  <c:v>4.0000000000262048E-2</c:v>
                </c:pt>
                <c:pt idx="885">
                  <c:v>4.0000000009854375E-2</c:v>
                </c:pt>
                <c:pt idx="886">
                  <c:v>4.0000000000262048E-2</c:v>
                </c:pt>
                <c:pt idx="887">
                  <c:v>3.9999999990669721E-2</c:v>
                </c:pt>
                <c:pt idx="888">
                  <c:v>4.0000000000262048E-2</c:v>
                </c:pt>
                <c:pt idx="889">
                  <c:v>4.0000000009854375E-2</c:v>
                </c:pt>
                <c:pt idx="890">
                  <c:v>4.0000000000262048E-2</c:v>
                </c:pt>
                <c:pt idx="891">
                  <c:v>3.9999999990669721E-2</c:v>
                </c:pt>
                <c:pt idx="892">
                  <c:v>4.0000000000262048E-2</c:v>
                </c:pt>
                <c:pt idx="893">
                  <c:v>4.0000000009854375E-2</c:v>
                </c:pt>
                <c:pt idx="894">
                  <c:v>4.0000000000262048E-2</c:v>
                </c:pt>
                <c:pt idx="895">
                  <c:v>3.9999999990669721E-2</c:v>
                </c:pt>
                <c:pt idx="896">
                  <c:v>4.0000000000262048E-2</c:v>
                </c:pt>
                <c:pt idx="897">
                  <c:v>4.0000000000262048E-2</c:v>
                </c:pt>
                <c:pt idx="898">
                  <c:v>4.0000000009854375E-2</c:v>
                </c:pt>
                <c:pt idx="899">
                  <c:v>3.9999999990669721E-2</c:v>
                </c:pt>
                <c:pt idx="900">
                  <c:v>4.0000000000262048E-2</c:v>
                </c:pt>
                <c:pt idx="901">
                  <c:v>4.0000000000262048E-2</c:v>
                </c:pt>
                <c:pt idx="902">
                  <c:v>4.0000000009854375E-2</c:v>
                </c:pt>
                <c:pt idx="903">
                  <c:v>3.9999999990669721E-2</c:v>
                </c:pt>
                <c:pt idx="904">
                  <c:v>4.0000000000262048E-2</c:v>
                </c:pt>
                <c:pt idx="905">
                  <c:v>4.0000000000262048E-2</c:v>
                </c:pt>
                <c:pt idx="906">
                  <c:v>4.0000000009854375E-2</c:v>
                </c:pt>
                <c:pt idx="907">
                  <c:v>3.9999999990669721E-2</c:v>
                </c:pt>
                <c:pt idx="908">
                  <c:v>4.0000000000262048E-2</c:v>
                </c:pt>
                <c:pt idx="909">
                  <c:v>4.0000000000262048E-2</c:v>
                </c:pt>
                <c:pt idx="910">
                  <c:v>3.9999999990669721E-2</c:v>
                </c:pt>
                <c:pt idx="911">
                  <c:v>4.0000000009854375E-2</c:v>
                </c:pt>
                <c:pt idx="912">
                  <c:v>4.0000000000262048E-2</c:v>
                </c:pt>
                <c:pt idx="913">
                  <c:v>4.0000000000262048E-2</c:v>
                </c:pt>
                <c:pt idx="914">
                  <c:v>3.9999999990669721E-2</c:v>
                </c:pt>
                <c:pt idx="915">
                  <c:v>4.0000000009854375E-2</c:v>
                </c:pt>
                <c:pt idx="916">
                  <c:v>4.0000000000262048E-2</c:v>
                </c:pt>
                <c:pt idx="917">
                  <c:v>4.0000000000262048E-2</c:v>
                </c:pt>
                <c:pt idx="918">
                  <c:v>3.9999999990669721E-2</c:v>
                </c:pt>
                <c:pt idx="919">
                  <c:v>4.0000000000262048E-2</c:v>
                </c:pt>
                <c:pt idx="920">
                  <c:v>4.0000000009854375E-2</c:v>
                </c:pt>
                <c:pt idx="921">
                  <c:v>4.0000000000262048E-2</c:v>
                </c:pt>
                <c:pt idx="922">
                  <c:v>3.9999999990669721E-2</c:v>
                </c:pt>
                <c:pt idx="923">
                  <c:v>4.0000000000262048E-2</c:v>
                </c:pt>
                <c:pt idx="924">
                  <c:v>4.0000000009854375E-2</c:v>
                </c:pt>
                <c:pt idx="925">
                  <c:v>4.0000000000262048E-2</c:v>
                </c:pt>
                <c:pt idx="926">
                  <c:v>3.9999999990669721E-2</c:v>
                </c:pt>
                <c:pt idx="927">
                  <c:v>4.0000000000262048E-2</c:v>
                </c:pt>
                <c:pt idx="928">
                  <c:v>4.0000000009854375E-2</c:v>
                </c:pt>
                <c:pt idx="929">
                  <c:v>4.0000000000262048E-2</c:v>
                </c:pt>
                <c:pt idx="930">
                  <c:v>4.0999999996671477E-2</c:v>
                </c:pt>
                <c:pt idx="931">
                  <c:v>3.8999999994260293E-2</c:v>
                </c:pt>
                <c:pt idx="932">
                  <c:v>4.0000000000262048E-2</c:v>
                </c:pt>
                <c:pt idx="933">
                  <c:v>4.0000000009854375E-2</c:v>
                </c:pt>
                <c:pt idx="934">
                  <c:v>3.9999999990669721E-2</c:v>
                </c:pt>
                <c:pt idx="935">
                  <c:v>4.0000000000262048E-2</c:v>
                </c:pt>
                <c:pt idx="936">
                  <c:v>4.0000000000262048E-2</c:v>
                </c:pt>
                <c:pt idx="937">
                  <c:v>4.0000000009854375E-2</c:v>
                </c:pt>
                <c:pt idx="938">
                  <c:v>3.9999999990669721E-2</c:v>
                </c:pt>
                <c:pt idx="939">
                  <c:v>4.0000000000262048E-2</c:v>
                </c:pt>
                <c:pt idx="940">
                  <c:v>4.0000000000262048E-2</c:v>
                </c:pt>
                <c:pt idx="941">
                  <c:v>4.0000000009854375E-2</c:v>
                </c:pt>
                <c:pt idx="942">
                  <c:v>3.9999999990669721E-2</c:v>
                </c:pt>
                <c:pt idx="943">
                  <c:v>4.0000000000262048E-2</c:v>
                </c:pt>
                <c:pt idx="944">
                  <c:v>4.0000000000262048E-2</c:v>
                </c:pt>
                <c:pt idx="945">
                  <c:v>3.9999999990669721E-2</c:v>
                </c:pt>
                <c:pt idx="946">
                  <c:v>4.0000000009854375E-2</c:v>
                </c:pt>
                <c:pt idx="947">
                  <c:v>4.0000000000262048E-2</c:v>
                </c:pt>
                <c:pt idx="948">
                  <c:v>4.0000000000262048E-2</c:v>
                </c:pt>
                <c:pt idx="949">
                  <c:v>3.9999999990669721E-2</c:v>
                </c:pt>
                <c:pt idx="950">
                  <c:v>4.0000000009854375E-2</c:v>
                </c:pt>
                <c:pt idx="951">
                  <c:v>4.0000000000262048E-2</c:v>
                </c:pt>
                <c:pt idx="952">
                  <c:v>4.0000000000262048E-2</c:v>
                </c:pt>
                <c:pt idx="953">
                  <c:v>3.9999999990669721E-2</c:v>
                </c:pt>
                <c:pt idx="954">
                  <c:v>4.0000000009854375E-2</c:v>
                </c:pt>
                <c:pt idx="955">
                  <c:v>4.0000000000262048E-2</c:v>
                </c:pt>
                <c:pt idx="956">
                  <c:v>4.0000000000262048E-2</c:v>
                </c:pt>
                <c:pt idx="957">
                  <c:v>3.9999999990669721E-2</c:v>
                </c:pt>
                <c:pt idx="958">
                  <c:v>4.0000000000262048E-2</c:v>
                </c:pt>
                <c:pt idx="959">
                  <c:v>4.0000000009854375E-2</c:v>
                </c:pt>
                <c:pt idx="960">
                  <c:v>4.099999998707915E-2</c:v>
                </c:pt>
                <c:pt idx="961">
                  <c:v>3.900000000385262E-2</c:v>
                </c:pt>
                <c:pt idx="962">
                  <c:v>4.0000000000262048E-2</c:v>
                </c:pt>
                <c:pt idx="963">
                  <c:v>4.0000000009854375E-2</c:v>
                </c:pt>
                <c:pt idx="964">
                  <c:v>4.0000000000262048E-2</c:v>
                </c:pt>
                <c:pt idx="965">
                  <c:v>3.9999999990669721E-2</c:v>
                </c:pt>
                <c:pt idx="966">
                  <c:v>4.0000000000262048E-2</c:v>
                </c:pt>
                <c:pt idx="967">
                  <c:v>4.0000000000262048E-2</c:v>
                </c:pt>
                <c:pt idx="968">
                  <c:v>4.0000000009854375E-2</c:v>
                </c:pt>
                <c:pt idx="969">
                  <c:v>4.099999998707915E-2</c:v>
                </c:pt>
                <c:pt idx="970">
                  <c:v>4.0000000009854375E-2</c:v>
                </c:pt>
                <c:pt idx="971">
                  <c:v>4.0000000000262048E-2</c:v>
                </c:pt>
                <c:pt idx="972">
                  <c:v>3.9999999990669721E-2</c:v>
                </c:pt>
                <c:pt idx="973">
                  <c:v>3.900000000385262E-2</c:v>
                </c:pt>
                <c:pt idx="974">
                  <c:v>4.1000000006263804E-2</c:v>
                </c:pt>
                <c:pt idx="975">
                  <c:v>4.0000000000262048E-2</c:v>
                </c:pt>
                <c:pt idx="976">
                  <c:v>3.9999999990669721E-2</c:v>
                </c:pt>
                <c:pt idx="977">
                  <c:v>4.0000000000262048E-2</c:v>
                </c:pt>
                <c:pt idx="978">
                  <c:v>4.0000000009854375E-2</c:v>
                </c:pt>
                <c:pt idx="979">
                  <c:v>4.0000000000262048E-2</c:v>
                </c:pt>
                <c:pt idx="980">
                  <c:v>3.9999999990669721E-2</c:v>
                </c:pt>
                <c:pt idx="981">
                  <c:v>3.900000000385262E-2</c:v>
                </c:pt>
                <c:pt idx="982">
                  <c:v>4.0000000000262048E-2</c:v>
                </c:pt>
                <c:pt idx="983">
                  <c:v>4.0000000000262048E-2</c:v>
                </c:pt>
                <c:pt idx="984">
                  <c:v>3.9999999990669721E-2</c:v>
                </c:pt>
                <c:pt idx="985">
                  <c:v>4.0000000009854375E-2</c:v>
                </c:pt>
                <c:pt idx="986">
                  <c:v>4.0000000000262048E-2</c:v>
                </c:pt>
                <c:pt idx="987">
                  <c:v>4.0000000000262048E-2</c:v>
                </c:pt>
                <c:pt idx="988">
                  <c:v>3.9999999990669721E-2</c:v>
                </c:pt>
                <c:pt idx="989">
                  <c:v>4.0000000009854375E-2</c:v>
                </c:pt>
                <c:pt idx="990">
                  <c:v>4.0000000000262048E-2</c:v>
                </c:pt>
                <c:pt idx="991">
                  <c:v>4.0000000000262048E-2</c:v>
                </c:pt>
                <c:pt idx="992">
                  <c:v>3.9999999990669721E-2</c:v>
                </c:pt>
                <c:pt idx="993">
                  <c:v>4.1000000006263804E-2</c:v>
                </c:pt>
                <c:pt idx="994">
                  <c:v>3.900000000385262E-2</c:v>
                </c:pt>
                <c:pt idx="995">
                  <c:v>4.099999998707915E-2</c:v>
                </c:pt>
                <c:pt idx="996">
                  <c:v>3.900000000385262E-2</c:v>
                </c:pt>
                <c:pt idx="997">
                  <c:v>4.0000000000262048E-2</c:v>
                </c:pt>
                <c:pt idx="998">
                  <c:v>4.1000000006263804E-2</c:v>
                </c:pt>
              </c:numCache>
            </c:numRef>
          </c:yVal>
          <c:smooth val="0"/>
          <c:extLst>
            <c:ext xmlns:c16="http://schemas.microsoft.com/office/drawing/2014/chart" uri="{C3380CC4-5D6E-409C-BE32-E72D297353CC}">
              <c16:uniqueId val="{00000000-0B3A-4A8C-B8A1-9F0318FFF9E4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axId val="128717344"/>
        <c:axId val="128718176"/>
      </c:scatterChart>
      <c:valAx>
        <c:axId val="128717344"/>
        <c:scaling>
          <c:orientation val="minMax"/>
        </c:scaling>
        <c:delete val="0"/>
        <c:axPos val="b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majorTickMark val="none"/>
        <c:minorTickMark val="none"/>
        <c:tickLblPos val="nextTo"/>
        <c:spPr>
          <a:noFill/>
          <a:ln w="9525" cap="flat" cmpd="sng" algn="ctr">
            <a:solidFill>
              <a:schemeClr val="tx1">
                <a:lumMod val="25000"/>
                <a:lumOff val="7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900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fr-FR"/>
          </a:p>
        </c:txPr>
        <c:crossAx val="128718176"/>
        <c:crosses val="autoZero"/>
        <c:crossBetween val="midCat"/>
      </c:valAx>
      <c:valAx>
        <c:axId val="128718176"/>
        <c:scaling>
          <c:orientation val="minMax"/>
          <c:max val="5.5000000000000007E-2"/>
          <c:min val="2.5000000000000005E-2"/>
        </c:scaling>
        <c:delete val="0"/>
        <c:axPos val="l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title>
          <c:tx>
            <c:rich>
              <a:bodyPr rot="-5400000" spcFirstLastPara="1" vertOverflow="ellipsis" vert="horz" wrap="square" anchor="ctr" anchorCtr="1"/>
              <a:lstStyle/>
              <a:p>
                <a:pPr>
                  <a:defRPr sz="1000" b="0" i="0" u="none" strike="noStrike" kern="1200" baseline="0">
                    <a:solidFill>
                      <a:schemeClr val="tx1">
                        <a:lumMod val="65000"/>
                        <a:lumOff val="3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r>
                  <a:rPr lang="fr-FR" dirty="0"/>
                  <a:t>Ecart de temps entre 2 poses (s)</a:t>
                </a:r>
              </a:p>
            </c:rich>
          </c:tx>
          <c:layout/>
          <c:overlay val="0"/>
          <c:spPr>
            <a:noFill/>
            <a:ln>
              <a:noFill/>
            </a:ln>
            <a:effectLst/>
          </c:spPr>
          <c:txPr>
            <a:bodyPr rot="-5400000" spcFirstLastPara="1" vertOverflow="ellipsis" vert="horz" wrap="square" anchor="ctr" anchorCtr="1"/>
            <a:lstStyle/>
            <a:p>
              <a:pPr>
                <a:defRPr sz="1000" b="0" i="0" u="none" strike="noStrike" kern="1200" baseline="0">
                  <a:solidFill>
                    <a:schemeClr val="tx1">
                      <a:lumMod val="65000"/>
                      <a:lumOff val="35000"/>
                    </a:schemeClr>
                  </a:solidFill>
                  <a:latin typeface="+mn-lt"/>
                  <a:ea typeface="+mn-ea"/>
                  <a:cs typeface="+mn-cs"/>
                </a:defRPr>
              </a:pPr>
              <a:endParaRPr lang="fr-FR"/>
            </a:p>
          </c:txPr>
        </c:title>
        <c:numFmt formatCode="0.000" sourceLinked="1"/>
        <c:majorTickMark val="none"/>
        <c:minorTickMark val="none"/>
        <c:tickLblPos val="nextTo"/>
        <c:spPr>
          <a:noFill/>
          <a:ln w="9525" cap="flat" cmpd="sng" algn="ctr">
            <a:solidFill>
              <a:schemeClr val="tx1">
                <a:lumMod val="25000"/>
                <a:lumOff val="7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900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fr-FR"/>
          </a:p>
        </c:txPr>
        <c:crossAx val="128717344"/>
        <c:crosses val="autoZero"/>
        <c:crossBetween val="midCat"/>
      </c:valAx>
      <c:spPr>
        <a:noFill/>
        <a:ln>
          <a:noFill/>
        </a:ln>
        <a:effectLst/>
      </c:spPr>
    </c:plotArea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/>
      </a:pPr>
      <a:endParaRPr lang="fr-FR"/>
    </a:p>
  </c:txPr>
  <c:externalData r:id="rId3">
    <c:autoUpdate val="0"/>
  </c:externalData>
</c:chartSpace>
</file>

<file path=ppt/charts/chart7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fr-FR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tx>
        <c:rich>
          <a:bodyPr rot="0" spcFirstLastPara="1" vertOverflow="ellipsis" vert="horz" wrap="square" anchor="ctr" anchorCtr="1"/>
          <a:lstStyle/>
          <a:p>
            <a:pPr>
              <a:defRPr sz="1400" b="0" i="0" u="none" strike="noStrike" kern="1200" spc="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r>
              <a:rPr lang="fr-FR" sz="1800" b="0" dirty="0">
                <a:solidFill>
                  <a:srgbClr val="FF0000"/>
                </a:solidFill>
              </a:rPr>
              <a:t>2000*2000</a:t>
            </a:r>
          </a:p>
        </c:rich>
      </c:tx>
      <c:layout/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400" b="0" i="0" u="none" strike="noStrike" kern="1200" spc="0" baseline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fr-FR"/>
        </a:p>
      </c:txPr>
    </c:title>
    <c:autoTitleDeleted val="0"/>
    <c:plotArea>
      <c:layout/>
      <c:scatterChart>
        <c:scatterStyle val="lineMarker"/>
        <c:varyColors val="0"/>
        <c:ser>
          <c:idx val="0"/>
          <c:order val="0"/>
          <c:spPr>
            <a:ln w="19050" cap="rnd">
              <a:solidFill>
                <a:schemeClr val="accent1"/>
              </a:solidFill>
              <a:round/>
            </a:ln>
            <a:effectLst/>
          </c:spPr>
          <c:marker>
            <c:symbol val="none"/>
          </c:marker>
          <c:yVal>
            <c:numRef>
              <c:f>Feuil1!$C$2:$C$1000</c:f>
              <c:numCache>
                <c:formatCode>0.000</c:formatCode>
                <c:ptCount val="999"/>
                <c:pt idx="0">
                  <c:v>4.5000000001493845E-2</c:v>
                </c:pt>
                <c:pt idx="1">
                  <c:v>3.7999999997850864E-2</c:v>
                </c:pt>
                <c:pt idx="2">
                  <c:v>4.1000000006263804E-2</c:v>
                </c:pt>
                <c:pt idx="3">
                  <c:v>3.9999999990669721E-2</c:v>
                </c:pt>
                <c:pt idx="4">
                  <c:v>4.0000000009854375E-2</c:v>
                </c:pt>
                <c:pt idx="5">
                  <c:v>3.7999999997850864E-2</c:v>
                </c:pt>
                <c:pt idx="6">
                  <c:v>4.2000000002673232E-2</c:v>
                </c:pt>
                <c:pt idx="7">
                  <c:v>4.0999999996671477E-2</c:v>
                </c:pt>
                <c:pt idx="8">
                  <c:v>3.7999999997850864E-2</c:v>
                </c:pt>
                <c:pt idx="9">
                  <c:v>4.3000000008674988E-2</c:v>
                </c:pt>
                <c:pt idx="10">
                  <c:v>3.9999999990669721E-2</c:v>
                </c:pt>
                <c:pt idx="11">
                  <c:v>4.1000000006263804E-2</c:v>
                </c:pt>
                <c:pt idx="12">
                  <c:v>3.7999999997850864E-2</c:v>
                </c:pt>
                <c:pt idx="13">
                  <c:v>4.0000000000262048E-2</c:v>
                </c:pt>
                <c:pt idx="14">
                  <c:v>4.2999999999082661E-2</c:v>
                </c:pt>
                <c:pt idx="15">
                  <c:v>3.7999999997850864E-2</c:v>
                </c:pt>
                <c:pt idx="16">
                  <c:v>4.2000000012265559E-2</c:v>
                </c:pt>
                <c:pt idx="17">
                  <c:v>4.099999998707915E-2</c:v>
                </c:pt>
                <c:pt idx="18">
                  <c:v>4.1000000006263804E-2</c:v>
                </c:pt>
                <c:pt idx="19">
                  <c:v>3.7999999997850864E-2</c:v>
                </c:pt>
                <c:pt idx="20">
                  <c:v>3.9999999990669721E-2</c:v>
                </c:pt>
                <c:pt idx="21">
                  <c:v>4.2000000012265559E-2</c:v>
                </c:pt>
                <c:pt idx="22">
                  <c:v>3.8999999994260293E-2</c:v>
                </c:pt>
                <c:pt idx="23">
                  <c:v>4.0999999996671477E-2</c:v>
                </c:pt>
                <c:pt idx="24">
                  <c:v>4.0000000000262048E-2</c:v>
                </c:pt>
                <c:pt idx="25">
                  <c:v>4.0000000009854375E-2</c:v>
                </c:pt>
                <c:pt idx="26">
                  <c:v>4.099999998707915E-2</c:v>
                </c:pt>
                <c:pt idx="27">
                  <c:v>3.900000000385262E-2</c:v>
                </c:pt>
                <c:pt idx="28">
                  <c:v>4.1000000006263804E-2</c:v>
                </c:pt>
                <c:pt idx="29">
                  <c:v>4.5000000001493845E-2</c:v>
                </c:pt>
                <c:pt idx="30">
                  <c:v>3.6999999991849108E-2</c:v>
                </c:pt>
                <c:pt idx="31">
                  <c:v>4.0000000009854375E-2</c:v>
                </c:pt>
                <c:pt idx="32">
                  <c:v>3.8999999994260293E-2</c:v>
                </c:pt>
                <c:pt idx="33">
                  <c:v>4.2000000002673232E-2</c:v>
                </c:pt>
                <c:pt idx="34">
                  <c:v>4.399999999549209E-2</c:v>
                </c:pt>
                <c:pt idx="35">
                  <c:v>3.7000000011033762E-2</c:v>
                </c:pt>
                <c:pt idx="36">
                  <c:v>3.9999999990669721E-2</c:v>
                </c:pt>
                <c:pt idx="37">
                  <c:v>3.900000000385262E-2</c:v>
                </c:pt>
                <c:pt idx="38">
                  <c:v>4.2000000002673232E-2</c:v>
                </c:pt>
                <c:pt idx="39">
                  <c:v>3.9999999990669721E-2</c:v>
                </c:pt>
                <c:pt idx="40">
                  <c:v>4.1000000006263804E-2</c:v>
                </c:pt>
                <c:pt idx="41">
                  <c:v>3.900000000385262E-2</c:v>
                </c:pt>
                <c:pt idx="42">
                  <c:v>4.0000000000262048E-2</c:v>
                </c:pt>
                <c:pt idx="43">
                  <c:v>4.0999999996671477E-2</c:v>
                </c:pt>
                <c:pt idx="44">
                  <c:v>4.2000000002673232E-2</c:v>
                </c:pt>
                <c:pt idx="45">
                  <c:v>3.7999999997850864E-2</c:v>
                </c:pt>
                <c:pt idx="46">
                  <c:v>4.0999999996671477E-2</c:v>
                </c:pt>
                <c:pt idx="47">
                  <c:v>4.0000000000262048E-2</c:v>
                </c:pt>
                <c:pt idx="48">
                  <c:v>4.1000000006263804E-2</c:v>
                </c:pt>
                <c:pt idx="49">
                  <c:v>3.9999999990669721E-2</c:v>
                </c:pt>
                <c:pt idx="50">
                  <c:v>4.0000000000262048E-2</c:v>
                </c:pt>
                <c:pt idx="51">
                  <c:v>4.2000000012265559E-2</c:v>
                </c:pt>
                <c:pt idx="52">
                  <c:v>3.9999999990669721E-2</c:v>
                </c:pt>
                <c:pt idx="53">
                  <c:v>4.0000000000262048E-2</c:v>
                </c:pt>
                <c:pt idx="54">
                  <c:v>3.900000000385262E-2</c:v>
                </c:pt>
                <c:pt idx="55">
                  <c:v>4.099999998707915E-2</c:v>
                </c:pt>
                <c:pt idx="56">
                  <c:v>4.3000000008674988E-2</c:v>
                </c:pt>
                <c:pt idx="57">
                  <c:v>3.900000000385262E-2</c:v>
                </c:pt>
                <c:pt idx="58">
                  <c:v>3.9999999990669721E-2</c:v>
                </c:pt>
                <c:pt idx="59">
                  <c:v>4.1000000006263804E-2</c:v>
                </c:pt>
                <c:pt idx="60">
                  <c:v>3.900000000385262E-2</c:v>
                </c:pt>
                <c:pt idx="61">
                  <c:v>4.1999999993080905E-2</c:v>
                </c:pt>
                <c:pt idx="62">
                  <c:v>4.1000000006263804E-2</c:v>
                </c:pt>
                <c:pt idx="63">
                  <c:v>3.7999999997850864E-2</c:v>
                </c:pt>
                <c:pt idx="64">
                  <c:v>4.2999999999082661E-2</c:v>
                </c:pt>
                <c:pt idx="65">
                  <c:v>3.8999999994260293E-2</c:v>
                </c:pt>
                <c:pt idx="66">
                  <c:v>3.900000000385262E-2</c:v>
                </c:pt>
                <c:pt idx="67">
                  <c:v>4.1000000006263804E-2</c:v>
                </c:pt>
                <c:pt idx="68">
                  <c:v>4.0999999996671477E-2</c:v>
                </c:pt>
                <c:pt idx="69">
                  <c:v>4.0000000000262048E-2</c:v>
                </c:pt>
                <c:pt idx="70">
                  <c:v>4.0000000000262048E-2</c:v>
                </c:pt>
                <c:pt idx="71">
                  <c:v>4.8999999996723886E-2</c:v>
                </c:pt>
                <c:pt idx="72">
                  <c:v>3.3000000006211394E-2</c:v>
                </c:pt>
                <c:pt idx="73">
                  <c:v>3.8999999994260293E-2</c:v>
                </c:pt>
                <c:pt idx="74">
                  <c:v>4.0999999996671477E-2</c:v>
                </c:pt>
                <c:pt idx="75">
                  <c:v>4.1000000006263804E-2</c:v>
                </c:pt>
                <c:pt idx="76">
                  <c:v>4.5999999997903274E-2</c:v>
                </c:pt>
                <c:pt idx="77">
                  <c:v>3.4999999999030251E-2</c:v>
                </c:pt>
                <c:pt idx="78">
                  <c:v>3.8999999994260293E-2</c:v>
                </c:pt>
                <c:pt idx="79">
                  <c:v>4.1000000006263804E-2</c:v>
                </c:pt>
                <c:pt idx="80">
                  <c:v>4.0999999996671477E-2</c:v>
                </c:pt>
                <c:pt idx="81">
                  <c:v>4.5000000001493845E-2</c:v>
                </c:pt>
                <c:pt idx="82">
                  <c:v>3.6000000005032007E-2</c:v>
                </c:pt>
                <c:pt idx="83">
                  <c:v>3.900000000385262E-2</c:v>
                </c:pt>
                <c:pt idx="84">
                  <c:v>3.9999999990669721E-2</c:v>
                </c:pt>
                <c:pt idx="85">
                  <c:v>4.0000000000262048E-2</c:v>
                </c:pt>
                <c:pt idx="86">
                  <c:v>4.1999999993080905E-2</c:v>
                </c:pt>
                <c:pt idx="87">
                  <c:v>4.0000000009854375E-2</c:v>
                </c:pt>
                <c:pt idx="88">
                  <c:v>4.0999999996671477E-2</c:v>
                </c:pt>
                <c:pt idx="89">
                  <c:v>3.900000000385262E-2</c:v>
                </c:pt>
                <c:pt idx="90">
                  <c:v>3.9999999990669721E-2</c:v>
                </c:pt>
                <c:pt idx="91">
                  <c:v>4.0000000009854375E-2</c:v>
                </c:pt>
                <c:pt idx="92">
                  <c:v>4.5999999997903274E-2</c:v>
                </c:pt>
                <c:pt idx="93">
                  <c:v>3.599999999543968E-2</c:v>
                </c:pt>
                <c:pt idx="94">
                  <c:v>4.0000000000262048E-2</c:v>
                </c:pt>
                <c:pt idx="95">
                  <c:v>4.2000000012265559E-2</c:v>
                </c:pt>
                <c:pt idx="96">
                  <c:v>3.7999999997850864E-2</c:v>
                </c:pt>
                <c:pt idx="97">
                  <c:v>4.1999999993080905E-2</c:v>
                </c:pt>
                <c:pt idx="98">
                  <c:v>4.1999999993080905E-2</c:v>
                </c:pt>
                <c:pt idx="99">
                  <c:v>3.7000000011033762E-2</c:v>
                </c:pt>
                <c:pt idx="100">
                  <c:v>4.1999999993080905E-2</c:v>
                </c:pt>
                <c:pt idx="101">
                  <c:v>3.900000000385262E-2</c:v>
                </c:pt>
                <c:pt idx="102">
                  <c:v>4.1999999993080905E-2</c:v>
                </c:pt>
                <c:pt idx="103">
                  <c:v>4.4000000014676743E-2</c:v>
                </c:pt>
                <c:pt idx="104">
                  <c:v>3.7999999997850864E-2</c:v>
                </c:pt>
                <c:pt idx="105">
                  <c:v>3.8999999984667966E-2</c:v>
                </c:pt>
                <c:pt idx="106">
                  <c:v>3.900000000385262E-2</c:v>
                </c:pt>
                <c:pt idx="107">
                  <c:v>4.2000000002673232E-2</c:v>
                </c:pt>
                <c:pt idx="108">
                  <c:v>3.900000000385262E-2</c:v>
                </c:pt>
                <c:pt idx="109">
                  <c:v>4.0999999996671477E-2</c:v>
                </c:pt>
                <c:pt idx="110">
                  <c:v>4.1000000006263804E-2</c:v>
                </c:pt>
                <c:pt idx="111">
                  <c:v>3.8999999994260293E-2</c:v>
                </c:pt>
                <c:pt idx="112">
                  <c:v>4.0000000009854375E-2</c:v>
                </c:pt>
                <c:pt idx="113">
                  <c:v>4.1999999993080905E-2</c:v>
                </c:pt>
                <c:pt idx="114">
                  <c:v>3.900000000385262E-2</c:v>
                </c:pt>
                <c:pt idx="115">
                  <c:v>4.0000000000262048E-2</c:v>
                </c:pt>
                <c:pt idx="116">
                  <c:v>4.1999999993080905E-2</c:v>
                </c:pt>
                <c:pt idx="117">
                  <c:v>4.0000000000262048E-2</c:v>
                </c:pt>
                <c:pt idx="118">
                  <c:v>3.900000000385262E-2</c:v>
                </c:pt>
                <c:pt idx="119">
                  <c:v>4.0999999996671477E-2</c:v>
                </c:pt>
                <c:pt idx="120">
                  <c:v>4.0000000000262048E-2</c:v>
                </c:pt>
                <c:pt idx="121">
                  <c:v>5.0000000002725642E-2</c:v>
                </c:pt>
                <c:pt idx="122">
                  <c:v>3.2999999996619067E-2</c:v>
                </c:pt>
                <c:pt idx="123">
                  <c:v>3.7999999997850864E-2</c:v>
                </c:pt>
                <c:pt idx="124">
                  <c:v>4.2999999999082661E-2</c:v>
                </c:pt>
                <c:pt idx="125">
                  <c:v>3.7999999997850864E-2</c:v>
                </c:pt>
                <c:pt idx="126">
                  <c:v>4.2000000012265559E-2</c:v>
                </c:pt>
                <c:pt idx="127">
                  <c:v>4.099999998707915E-2</c:v>
                </c:pt>
                <c:pt idx="128">
                  <c:v>3.900000000385262E-2</c:v>
                </c:pt>
                <c:pt idx="129">
                  <c:v>4.0000000000262048E-2</c:v>
                </c:pt>
                <c:pt idx="130">
                  <c:v>4.2000000012265559E-2</c:v>
                </c:pt>
                <c:pt idx="131">
                  <c:v>3.9999999990669721E-2</c:v>
                </c:pt>
                <c:pt idx="132">
                  <c:v>4.0000000000262048E-2</c:v>
                </c:pt>
                <c:pt idx="133">
                  <c:v>4.0000000000262048E-2</c:v>
                </c:pt>
                <c:pt idx="134">
                  <c:v>3.9999999990669721E-2</c:v>
                </c:pt>
                <c:pt idx="135">
                  <c:v>4.2000000012265559E-2</c:v>
                </c:pt>
                <c:pt idx="136">
                  <c:v>4.0000000000262048E-2</c:v>
                </c:pt>
                <c:pt idx="137">
                  <c:v>3.9999999990669721E-2</c:v>
                </c:pt>
                <c:pt idx="138">
                  <c:v>4.0000000000262048E-2</c:v>
                </c:pt>
                <c:pt idx="139">
                  <c:v>4.0000000009854375E-2</c:v>
                </c:pt>
                <c:pt idx="140">
                  <c:v>4.099999998707915E-2</c:v>
                </c:pt>
                <c:pt idx="141">
                  <c:v>4.0000000009854375E-2</c:v>
                </c:pt>
                <c:pt idx="142">
                  <c:v>4.0000000000262048E-2</c:v>
                </c:pt>
                <c:pt idx="143">
                  <c:v>4.1000000006263804E-2</c:v>
                </c:pt>
                <c:pt idx="144">
                  <c:v>3.9999999990669721E-2</c:v>
                </c:pt>
                <c:pt idx="145">
                  <c:v>4.1000000006263804E-2</c:v>
                </c:pt>
                <c:pt idx="146">
                  <c:v>4.0000000000262048E-2</c:v>
                </c:pt>
                <c:pt idx="147">
                  <c:v>4.0999999996671477E-2</c:v>
                </c:pt>
                <c:pt idx="148">
                  <c:v>4.0000000000262048E-2</c:v>
                </c:pt>
                <c:pt idx="149">
                  <c:v>3.900000000385262E-2</c:v>
                </c:pt>
                <c:pt idx="150">
                  <c:v>4.099999998707915E-2</c:v>
                </c:pt>
                <c:pt idx="151">
                  <c:v>4.0000000009854375E-2</c:v>
                </c:pt>
                <c:pt idx="152">
                  <c:v>4.0000000000262048E-2</c:v>
                </c:pt>
                <c:pt idx="153">
                  <c:v>4.2999999999082661E-2</c:v>
                </c:pt>
                <c:pt idx="154">
                  <c:v>3.8999999994260293E-2</c:v>
                </c:pt>
                <c:pt idx="155">
                  <c:v>4.1000000006263804E-2</c:v>
                </c:pt>
                <c:pt idx="156">
                  <c:v>3.7999999997850864E-2</c:v>
                </c:pt>
                <c:pt idx="157">
                  <c:v>4.2000000002673232E-2</c:v>
                </c:pt>
                <c:pt idx="158">
                  <c:v>4.0000000000262048E-2</c:v>
                </c:pt>
                <c:pt idx="159">
                  <c:v>4.1000000006263804E-2</c:v>
                </c:pt>
                <c:pt idx="160">
                  <c:v>4.099999998707915E-2</c:v>
                </c:pt>
                <c:pt idx="161">
                  <c:v>3.900000000385262E-2</c:v>
                </c:pt>
                <c:pt idx="162">
                  <c:v>4.0000000000262048E-2</c:v>
                </c:pt>
                <c:pt idx="163">
                  <c:v>4.0999999996671477E-2</c:v>
                </c:pt>
                <c:pt idx="164">
                  <c:v>4.2000000002673232E-2</c:v>
                </c:pt>
                <c:pt idx="165">
                  <c:v>3.9999999990669721E-2</c:v>
                </c:pt>
                <c:pt idx="166">
                  <c:v>4.0000000009854375E-2</c:v>
                </c:pt>
                <c:pt idx="167">
                  <c:v>4.0999999996671477E-2</c:v>
                </c:pt>
                <c:pt idx="168">
                  <c:v>3.8000000007443191E-2</c:v>
                </c:pt>
                <c:pt idx="169">
                  <c:v>4.2999999989490334E-2</c:v>
                </c:pt>
                <c:pt idx="170">
                  <c:v>4.0000000009854375E-2</c:v>
                </c:pt>
                <c:pt idx="171">
                  <c:v>4.0000000000262048E-2</c:v>
                </c:pt>
                <c:pt idx="172">
                  <c:v>3.9999999990669721E-2</c:v>
                </c:pt>
                <c:pt idx="173">
                  <c:v>4.0000000000262048E-2</c:v>
                </c:pt>
                <c:pt idx="174">
                  <c:v>3.900000000385262E-2</c:v>
                </c:pt>
                <c:pt idx="175">
                  <c:v>4.2999999999082661E-2</c:v>
                </c:pt>
                <c:pt idx="176">
                  <c:v>4.0000000000262048E-2</c:v>
                </c:pt>
                <c:pt idx="177">
                  <c:v>3.900000000385262E-2</c:v>
                </c:pt>
                <c:pt idx="178">
                  <c:v>4.0000000000262048E-2</c:v>
                </c:pt>
                <c:pt idx="179">
                  <c:v>4.0999999996671477E-2</c:v>
                </c:pt>
                <c:pt idx="180">
                  <c:v>4.0000000000262048E-2</c:v>
                </c:pt>
                <c:pt idx="181">
                  <c:v>4.1000000006263804E-2</c:v>
                </c:pt>
                <c:pt idx="182">
                  <c:v>4.1999999993080905E-2</c:v>
                </c:pt>
                <c:pt idx="183">
                  <c:v>3.900000000385262E-2</c:v>
                </c:pt>
                <c:pt idx="184">
                  <c:v>3.8999999994260293E-2</c:v>
                </c:pt>
                <c:pt idx="185">
                  <c:v>4.0999999996671477E-2</c:v>
                </c:pt>
                <c:pt idx="186">
                  <c:v>4.1000000006263804E-2</c:v>
                </c:pt>
                <c:pt idx="187">
                  <c:v>4.0000000000262048E-2</c:v>
                </c:pt>
                <c:pt idx="188">
                  <c:v>4.5000000001493845E-2</c:v>
                </c:pt>
                <c:pt idx="189">
                  <c:v>3.599999999543968E-2</c:v>
                </c:pt>
                <c:pt idx="190">
                  <c:v>4.0000000000262048E-2</c:v>
                </c:pt>
                <c:pt idx="191">
                  <c:v>4.0000000009854375E-2</c:v>
                </c:pt>
                <c:pt idx="192">
                  <c:v>4.1999999993080905E-2</c:v>
                </c:pt>
                <c:pt idx="193">
                  <c:v>3.900000000385262E-2</c:v>
                </c:pt>
                <c:pt idx="194">
                  <c:v>4.1999999993080905E-2</c:v>
                </c:pt>
                <c:pt idx="195">
                  <c:v>3.7999999997850864E-2</c:v>
                </c:pt>
                <c:pt idx="196">
                  <c:v>4.2000000002673232E-2</c:v>
                </c:pt>
                <c:pt idx="197">
                  <c:v>3.900000000385262E-2</c:v>
                </c:pt>
                <c:pt idx="198">
                  <c:v>4.0999999996671477E-2</c:v>
                </c:pt>
                <c:pt idx="199">
                  <c:v>4.0000000000262048E-2</c:v>
                </c:pt>
                <c:pt idx="200">
                  <c:v>4.1999999993080905E-2</c:v>
                </c:pt>
                <c:pt idx="201">
                  <c:v>3.900000000385262E-2</c:v>
                </c:pt>
                <c:pt idx="202">
                  <c:v>4.0000000000262048E-2</c:v>
                </c:pt>
                <c:pt idx="203">
                  <c:v>4.1000000006263804E-2</c:v>
                </c:pt>
                <c:pt idx="204">
                  <c:v>3.9999999990669721E-2</c:v>
                </c:pt>
                <c:pt idx="205">
                  <c:v>4.1000000006263804E-2</c:v>
                </c:pt>
                <c:pt idx="206">
                  <c:v>4.1000000006263804E-2</c:v>
                </c:pt>
                <c:pt idx="207">
                  <c:v>3.900000000385262E-2</c:v>
                </c:pt>
                <c:pt idx="208">
                  <c:v>3.9999999990669721E-2</c:v>
                </c:pt>
                <c:pt idx="209">
                  <c:v>4.1000000006263804E-2</c:v>
                </c:pt>
                <c:pt idx="210">
                  <c:v>4.1999999993080905E-2</c:v>
                </c:pt>
                <c:pt idx="211">
                  <c:v>3.900000000385262E-2</c:v>
                </c:pt>
                <c:pt idx="212">
                  <c:v>3.8999999994260293E-2</c:v>
                </c:pt>
                <c:pt idx="213">
                  <c:v>4.1999999993080905E-2</c:v>
                </c:pt>
                <c:pt idx="214">
                  <c:v>3.900000000385262E-2</c:v>
                </c:pt>
                <c:pt idx="215">
                  <c:v>4.2000000002673232E-2</c:v>
                </c:pt>
                <c:pt idx="216">
                  <c:v>3.900000000385262E-2</c:v>
                </c:pt>
                <c:pt idx="217">
                  <c:v>4.0999999996671477E-2</c:v>
                </c:pt>
                <c:pt idx="218">
                  <c:v>4.0000000000262048E-2</c:v>
                </c:pt>
                <c:pt idx="219">
                  <c:v>4.1999999993080905E-2</c:v>
                </c:pt>
                <c:pt idx="220">
                  <c:v>3.8000000017035518E-2</c:v>
                </c:pt>
                <c:pt idx="221">
                  <c:v>4.1999999993080905E-2</c:v>
                </c:pt>
                <c:pt idx="222">
                  <c:v>4.1000000006263804E-2</c:v>
                </c:pt>
                <c:pt idx="223">
                  <c:v>4.099999998707915E-2</c:v>
                </c:pt>
                <c:pt idx="224">
                  <c:v>4.0000000009854375E-2</c:v>
                </c:pt>
                <c:pt idx="225">
                  <c:v>4.0000000000262048E-2</c:v>
                </c:pt>
                <c:pt idx="226">
                  <c:v>3.900000000385262E-2</c:v>
                </c:pt>
                <c:pt idx="227">
                  <c:v>4.099999998707915E-2</c:v>
                </c:pt>
                <c:pt idx="228">
                  <c:v>4.1000000006263804E-2</c:v>
                </c:pt>
                <c:pt idx="229">
                  <c:v>3.900000000385262E-2</c:v>
                </c:pt>
                <c:pt idx="230">
                  <c:v>4.1999999993080905E-2</c:v>
                </c:pt>
                <c:pt idx="231">
                  <c:v>4.0000000000262048E-2</c:v>
                </c:pt>
                <c:pt idx="232">
                  <c:v>4.0999999996671477E-2</c:v>
                </c:pt>
                <c:pt idx="233">
                  <c:v>4.1000000006263804E-2</c:v>
                </c:pt>
                <c:pt idx="234">
                  <c:v>3.7999999997850864E-2</c:v>
                </c:pt>
                <c:pt idx="235">
                  <c:v>4.2999999999082661E-2</c:v>
                </c:pt>
                <c:pt idx="236">
                  <c:v>3.900000000385262E-2</c:v>
                </c:pt>
                <c:pt idx="237">
                  <c:v>4.0999999996671477E-2</c:v>
                </c:pt>
                <c:pt idx="238">
                  <c:v>3.900000000385262E-2</c:v>
                </c:pt>
                <c:pt idx="239">
                  <c:v>3.9999999990669721E-2</c:v>
                </c:pt>
                <c:pt idx="240">
                  <c:v>4.1000000006263804E-2</c:v>
                </c:pt>
                <c:pt idx="241">
                  <c:v>4.1000000006263804E-2</c:v>
                </c:pt>
                <c:pt idx="242">
                  <c:v>3.9999999990669721E-2</c:v>
                </c:pt>
                <c:pt idx="243">
                  <c:v>3.900000000385262E-2</c:v>
                </c:pt>
                <c:pt idx="244">
                  <c:v>4.0000000000262048E-2</c:v>
                </c:pt>
                <c:pt idx="245">
                  <c:v>4.1000000006263804E-2</c:v>
                </c:pt>
                <c:pt idx="246">
                  <c:v>3.9999999990669721E-2</c:v>
                </c:pt>
                <c:pt idx="247">
                  <c:v>4.3000000008674988E-2</c:v>
                </c:pt>
                <c:pt idx="248">
                  <c:v>3.8999999984667966E-2</c:v>
                </c:pt>
                <c:pt idx="249">
                  <c:v>4.2000000012265559E-2</c:v>
                </c:pt>
                <c:pt idx="250">
                  <c:v>3.7999999997850864E-2</c:v>
                </c:pt>
                <c:pt idx="251">
                  <c:v>4.1999999993080905E-2</c:v>
                </c:pt>
                <c:pt idx="252">
                  <c:v>3.900000000385262E-2</c:v>
                </c:pt>
                <c:pt idx="253">
                  <c:v>4.2000000002673232E-2</c:v>
                </c:pt>
                <c:pt idx="254">
                  <c:v>3.900000000385262E-2</c:v>
                </c:pt>
                <c:pt idx="255">
                  <c:v>4.0999999996671477E-2</c:v>
                </c:pt>
                <c:pt idx="256">
                  <c:v>3.8999999994260293E-2</c:v>
                </c:pt>
                <c:pt idx="257">
                  <c:v>4.2000000012265559E-2</c:v>
                </c:pt>
                <c:pt idx="258">
                  <c:v>3.9999999990669721E-2</c:v>
                </c:pt>
                <c:pt idx="259">
                  <c:v>4.0000000000262048E-2</c:v>
                </c:pt>
                <c:pt idx="260">
                  <c:v>4.0000000000262048E-2</c:v>
                </c:pt>
                <c:pt idx="261">
                  <c:v>4.0999999996671477E-2</c:v>
                </c:pt>
                <c:pt idx="262">
                  <c:v>4.0000000000262048E-2</c:v>
                </c:pt>
                <c:pt idx="263">
                  <c:v>4.1000000006263804E-2</c:v>
                </c:pt>
                <c:pt idx="264">
                  <c:v>3.900000000385262E-2</c:v>
                </c:pt>
                <c:pt idx="265">
                  <c:v>3.9999999990669721E-2</c:v>
                </c:pt>
                <c:pt idx="266">
                  <c:v>4.0000000000262048E-2</c:v>
                </c:pt>
                <c:pt idx="267">
                  <c:v>4.1000000006263804E-2</c:v>
                </c:pt>
                <c:pt idx="268">
                  <c:v>4.2999999999082661E-2</c:v>
                </c:pt>
                <c:pt idx="269">
                  <c:v>3.7999999997850864E-2</c:v>
                </c:pt>
                <c:pt idx="270">
                  <c:v>4.0000000000262048E-2</c:v>
                </c:pt>
                <c:pt idx="271">
                  <c:v>4.4000000005084416E-2</c:v>
                </c:pt>
                <c:pt idx="272">
                  <c:v>3.6999999991849108E-2</c:v>
                </c:pt>
                <c:pt idx="273">
                  <c:v>4.1000000006263804E-2</c:v>
                </c:pt>
                <c:pt idx="274">
                  <c:v>3.9999999990669721E-2</c:v>
                </c:pt>
                <c:pt idx="275">
                  <c:v>4.1000000006263804E-2</c:v>
                </c:pt>
                <c:pt idx="276">
                  <c:v>4.0000000000262048E-2</c:v>
                </c:pt>
                <c:pt idx="277">
                  <c:v>4.2999999999082661E-2</c:v>
                </c:pt>
                <c:pt idx="278">
                  <c:v>3.900000000385262E-2</c:v>
                </c:pt>
                <c:pt idx="279">
                  <c:v>3.8999999994260293E-2</c:v>
                </c:pt>
                <c:pt idx="280">
                  <c:v>4.0000000009854375E-2</c:v>
                </c:pt>
                <c:pt idx="281">
                  <c:v>3.9999999990669721E-2</c:v>
                </c:pt>
                <c:pt idx="282">
                  <c:v>4.5000000001493845E-2</c:v>
                </c:pt>
                <c:pt idx="283">
                  <c:v>3.7999999997850864E-2</c:v>
                </c:pt>
                <c:pt idx="284">
                  <c:v>3.7999999997850864E-2</c:v>
                </c:pt>
                <c:pt idx="285">
                  <c:v>4.2000000002673232E-2</c:v>
                </c:pt>
                <c:pt idx="286">
                  <c:v>3.900000000385262E-2</c:v>
                </c:pt>
                <c:pt idx="287">
                  <c:v>4.5000000001493845E-2</c:v>
                </c:pt>
                <c:pt idx="288">
                  <c:v>3.7999999997850864E-2</c:v>
                </c:pt>
                <c:pt idx="289">
                  <c:v>3.7999999997850864E-2</c:v>
                </c:pt>
                <c:pt idx="290">
                  <c:v>4.0999999996671477E-2</c:v>
                </c:pt>
                <c:pt idx="291">
                  <c:v>4.1000000006263804E-2</c:v>
                </c:pt>
                <c:pt idx="292">
                  <c:v>4.1999999993080905E-2</c:v>
                </c:pt>
                <c:pt idx="293">
                  <c:v>3.900000000385262E-2</c:v>
                </c:pt>
                <c:pt idx="294">
                  <c:v>4.0000000000262048E-2</c:v>
                </c:pt>
                <c:pt idx="295">
                  <c:v>4.1000000006263804E-2</c:v>
                </c:pt>
                <c:pt idx="296">
                  <c:v>3.9999999990669721E-2</c:v>
                </c:pt>
                <c:pt idx="297">
                  <c:v>4.3000000008674988E-2</c:v>
                </c:pt>
                <c:pt idx="298">
                  <c:v>3.6999999991849108E-2</c:v>
                </c:pt>
                <c:pt idx="299">
                  <c:v>4.0999999996671477E-2</c:v>
                </c:pt>
                <c:pt idx="300">
                  <c:v>4.1000000006263804E-2</c:v>
                </c:pt>
                <c:pt idx="301">
                  <c:v>3.900000000385262E-2</c:v>
                </c:pt>
                <c:pt idx="302">
                  <c:v>4.1999999993080905E-2</c:v>
                </c:pt>
                <c:pt idx="303">
                  <c:v>4.8000000000314458E-2</c:v>
                </c:pt>
                <c:pt idx="304">
                  <c:v>3.100000000380021E-2</c:v>
                </c:pt>
                <c:pt idx="305">
                  <c:v>4.1999999993080905E-2</c:v>
                </c:pt>
                <c:pt idx="306">
                  <c:v>3.900000000385262E-2</c:v>
                </c:pt>
                <c:pt idx="307">
                  <c:v>4.2000000002673232E-2</c:v>
                </c:pt>
                <c:pt idx="308">
                  <c:v>3.9999999990669721E-2</c:v>
                </c:pt>
                <c:pt idx="309">
                  <c:v>4.2000000012265559E-2</c:v>
                </c:pt>
                <c:pt idx="310">
                  <c:v>3.6999999991849108E-2</c:v>
                </c:pt>
                <c:pt idx="311">
                  <c:v>4.2000000012265559E-2</c:v>
                </c:pt>
                <c:pt idx="312">
                  <c:v>3.8999999984667966E-2</c:v>
                </c:pt>
                <c:pt idx="313">
                  <c:v>4.2000000012265559E-2</c:v>
                </c:pt>
                <c:pt idx="314">
                  <c:v>4.0000000000262048E-2</c:v>
                </c:pt>
                <c:pt idx="315">
                  <c:v>4.399999999549209E-2</c:v>
                </c:pt>
                <c:pt idx="316">
                  <c:v>3.4999999999030251E-2</c:v>
                </c:pt>
                <c:pt idx="317">
                  <c:v>4.2000000002673232E-2</c:v>
                </c:pt>
                <c:pt idx="318">
                  <c:v>3.9999999990669721E-2</c:v>
                </c:pt>
                <c:pt idx="319">
                  <c:v>3.900000000385262E-2</c:v>
                </c:pt>
                <c:pt idx="320">
                  <c:v>4.2000000002673232E-2</c:v>
                </c:pt>
                <c:pt idx="321">
                  <c:v>4.0000000009854375E-2</c:v>
                </c:pt>
                <c:pt idx="322">
                  <c:v>3.9999999990669721E-2</c:v>
                </c:pt>
                <c:pt idx="323">
                  <c:v>4.0000000000262048E-2</c:v>
                </c:pt>
                <c:pt idx="324">
                  <c:v>4.1000000006263804E-2</c:v>
                </c:pt>
                <c:pt idx="325">
                  <c:v>4.099999998707915E-2</c:v>
                </c:pt>
                <c:pt idx="326">
                  <c:v>4.2999999999082661E-2</c:v>
                </c:pt>
                <c:pt idx="327">
                  <c:v>3.7000000011033762E-2</c:v>
                </c:pt>
                <c:pt idx="328">
                  <c:v>3.9999999990669721E-2</c:v>
                </c:pt>
                <c:pt idx="329">
                  <c:v>4.1000000006263804E-2</c:v>
                </c:pt>
                <c:pt idx="330">
                  <c:v>4.1000000006263804E-2</c:v>
                </c:pt>
                <c:pt idx="331">
                  <c:v>3.9999999990669721E-2</c:v>
                </c:pt>
                <c:pt idx="332">
                  <c:v>4.0000000000262048E-2</c:v>
                </c:pt>
                <c:pt idx="333">
                  <c:v>4.1999999993080905E-2</c:v>
                </c:pt>
                <c:pt idx="334">
                  <c:v>3.900000000385262E-2</c:v>
                </c:pt>
                <c:pt idx="335">
                  <c:v>4.0000000000262048E-2</c:v>
                </c:pt>
                <c:pt idx="336">
                  <c:v>4.0000000009854375E-2</c:v>
                </c:pt>
                <c:pt idx="337">
                  <c:v>4.8999999996723886E-2</c:v>
                </c:pt>
                <c:pt idx="338">
                  <c:v>3.2999999996619067E-2</c:v>
                </c:pt>
                <c:pt idx="339">
                  <c:v>4.1000000006263804E-2</c:v>
                </c:pt>
                <c:pt idx="340">
                  <c:v>3.900000000385262E-2</c:v>
                </c:pt>
                <c:pt idx="341">
                  <c:v>4.099999998707915E-2</c:v>
                </c:pt>
                <c:pt idx="342">
                  <c:v>4.7000000003905029E-2</c:v>
                </c:pt>
                <c:pt idx="343">
                  <c:v>3.3999999993028496E-2</c:v>
                </c:pt>
                <c:pt idx="344">
                  <c:v>4.0000000009854375E-2</c:v>
                </c:pt>
                <c:pt idx="345">
                  <c:v>3.8999999994260293E-2</c:v>
                </c:pt>
                <c:pt idx="346">
                  <c:v>4.2000000012265559E-2</c:v>
                </c:pt>
                <c:pt idx="347">
                  <c:v>3.9999999990669721E-2</c:v>
                </c:pt>
                <c:pt idx="348">
                  <c:v>4.0000000000262048E-2</c:v>
                </c:pt>
                <c:pt idx="349">
                  <c:v>4.0000000000262048E-2</c:v>
                </c:pt>
                <c:pt idx="350">
                  <c:v>4.2000000002673232E-2</c:v>
                </c:pt>
                <c:pt idx="351">
                  <c:v>4.0000000000262048E-2</c:v>
                </c:pt>
                <c:pt idx="352">
                  <c:v>3.8999999994260293E-2</c:v>
                </c:pt>
                <c:pt idx="353">
                  <c:v>4.0999999996671477E-2</c:v>
                </c:pt>
                <c:pt idx="354">
                  <c:v>4.0000000000262048E-2</c:v>
                </c:pt>
                <c:pt idx="355">
                  <c:v>4.0000000009854375E-2</c:v>
                </c:pt>
                <c:pt idx="356">
                  <c:v>4.0000000000262048E-2</c:v>
                </c:pt>
                <c:pt idx="357">
                  <c:v>4.1999999993080905E-2</c:v>
                </c:pt>
                <c:pt idx="358">
                  <c:v>3.900000000385262E-2</c:v>
                </c:pt>
                <c:pt idx="359">
                  <c:v>4.1999999993080905E-2</c:v>
                </c:pt>
                <c:pt idx="360">
                  <c:v>4.6000000007495601E-2</c:v>
                </c:pt>
                <c:pt idx="361">
                  <c:v>3.4999999999030251E-2</c:v>
                </c:pt>
                <c:pt idx="362">
                  <c:v>3.7999999997850864E-2</c:v>
                </c:pt>
                <c:pt idx="363">
                  <c:v>4.2000000002673232E-2</c:v>
                </c:pt>
                <c:pt idx="364">
                  <c:v>4.0000000000262048E-2</c:v>
                </c:pt>
                <c:pt idx="365">
                  <c:v>4.0000000000262048E-2</c:v>
                </c:pt>
                <c:pt idx="366">
                  <c:v>4.0999999996671477E-2</c:v>
                </c:pt>
                <c:pt idx="367">
                  <c:v>4.2000000002673232E-2</c:v>
                </c:pt>
                <c:pt idx="368">
                  <c:v>3.900000000385262E-2</c:v>
                </c:pt>
                <c:pt idx="369">
                  <c:v>3.9999999990669721E-2</c:v>
                </c:pt>
                <c:pt idx="370">
                  <c:v>4.0000000000262048E-2</c:v>
                </c:pt>
                <c:pt idx="371">
                  <c:v>4.0000000009854375E-2</c:v>
                </c:pt>
                <c:pt idx="372">
                  <c:v>4.2999999989490334E-2</c:v>
                </c:pt>
                <c:pt idx="373">
                  <c:v>3.7000000001441435E-2</c:v>
                </c:pt>
                <c:pt idx="374">
                  <c:v>4.2000000002673232E-2</c:v>
                </c:pt>
                <c:pt idx="375">
                  <c:v>3.900000000385262E-2</c:v>
                </c:pt>
                <c:pt idx="376">
                  <c:v>4.1999999993080905E-2</c:v>
                </c:pt>
                <c:pt idx="377">
                  <c:v>4.4000000005084416E-2</c:v>
                </c:pt>
                <c:pt idx="378">
                  <c:v>3.6999999991849108E-2</c:v>
                </c:pt>
                <c:pt idx="379">
                  <c:v>4.1000000006263804E-2</c:v>
                </c:pt>
                <c:pt idx="380">
                  <c:v>3.7999999997850864E-2</c:v>
                </c:pt>
                <c:pt idx="381">
                  <c:v>4.1000000006263804E-2</c:v>
                </c:pt>
                <c:pt idx="382">
                  <c:v>3.9999999990669721E-2</c:v>
                </c:pt>
                <c:pt idx="383">
                  <c:v>4.1000000006263804E-2</c:v>
                </c:pt>
                <c:pt idx="384">
                  <c:v>4.0000000000262048E-2</c:v>
                </c:pt>
                <c:pt idx="385">
                  <c:v>4.0999999996671477E-2</c:v>
                </c:pt>
                <c:pt idx="386">
                  <c:v>4.1000000006263804E-2</c:v>
                </c:pt>
                <c:pt idx="387">
                  <c:v>3.8999999994260293E-2</c:v>
                </c:pt>
                <c:pt idx="388">
                  <c:v>4.0999999996671477E-2</c:v>
                </c:pt>
                <c:pt idx="389">
                  <c:v>5.0000000012317969E-2</c:v>
                </c:pt>
                <c:pt idx="390">
                  <c:v>3.0999999994207883E-2</c:v>
                </c:pt>
                <c:pt idx="391">
                  <c:v>3.900000000385262E-2</c:v>
                </c:pt>
                <c:pt idx="392">
                  <c:v>4.0999999996671477E-2</c:v>
                </c:pt>
                <c:pt idx="393">
                  <c:v>4.2000000002673232E-2</c:v>
                </c:pt>
                <c:pt idx="394">
                  <c:v>3.900000000385262E-2</c:v>
                </c:pt>
                <c:pt idx="395">
                  <c:v>4.099999998707915E-2</c:v>
                </c:pt>
                <c:pt idx="396">
                  <c:v>4.0000000009854375E-2</c:v>
                </c:pt>
                <c:pt idx="397">
                  <c:v>4.099999998707915E-2</c:v>
                </c:pt>
                <c:pt idx="398">
                  <c:v>4.1000000006263804E-2</c:v>
                </c:pt>
                <c:pt idx="399">
                  <c:v>3.900000000385262E-2</c:v>
                </c:pt>
                <c:pt idx="400">
                  <c:v>4.1000000006263804E-2</c:v>
                </c:pt>
                <c:pt idx="401">
                  <c:v>3.9999999990669721E-2</c:v>
                </c:pt>
                <c:pt idx="402">
                  <c:v>4.1000000006263804E-2</c:v>
                </c:pt>
                <c:pt idx="403">
                  <c:v>4.099999998707915E-2</c:v>
                </c:pt>
                <c:pt idx="404">
                  <c:v>3.900000000385262E-2</c:v>
                </c:pt>
                <c:pt idx="405">
                  <c:v>4.2000000002673232E-2</c:v>
                </c:pt>
                <c:pt idx="406">
                  <c:v>3.900000000385262E-2</c:v>
                </c:pt>
                <c:pt idx="407">
                  <c:v>3.9999999990669721E-2</c:v>
                </c:pt>
                <c:pt idx="408">
                  <c:v>4.1000000006263804E-2</c:v>
                </c:pt>
                <c:pt idx="409">
                  <c:v>4.1000000006263804E-2</c:v>
                </c:pt>
                <c:pt idx="410">
                  <c:v>4.1999999993080905E-2</c:v>
                </c:pt>
                <c:pt idx="411">
                  <c:v>3.900000000385262E-2</c:v>
                </c:pt>
                <c:pt idx="412">
                  <c:v>3.7999999997850864E-2</c:v>
                </c:pt>
                <c:pt idx="413">
                  <c:v>4.1999999993080905E-2</c:v>
                </c:pt>
                <c:pt idx="414">
                  <c:v>4.1000000006263804E-2</c:v>
                </c:pt>
                <c:pt idx="415">
                  <c:v>4.0000000000262048E-2</c:v>
                </c:pt>
                <c:pt idx="416">
                  <c:v>3.900000000385262E-2</c:v>
                </c:pt>
                <c:pt idx="417">
                  <c:v>3.9999999990669721E-2</c:v>
                </c:pt>
                <c:pt idx="418">
                  <c:v>4.1000000006263804E-2</c:v>
                </c:pt>
                <c:pt idx="419">
                  <c:v>4.1000000006263804E-2</c:v>
                </c:pt>
                <c:pt idx="420">
                  <c:v>3.8999999984667966E-2</c:v>
                </c:pt>
                <c:pt idx="421">
                  <c:v>4.8000000009906785E-2</c:v>
                </c:pt>
                <c:pt idx="422">
                  <c:v>3.2999999996619067E-2</c:v>
                </c:pt>
                <c:pt idx="423">
                  <c:v>4.0000000009854375E-2</c:v>
                </c:pt>
                <c:pt idx="424">
                  <c:v>4.099999998707915E-2</c:v>
                </c:pt>
                <c:pt idx="425">
                  <c:v>4.0000000009854375E-2</c:v>
                </c:pt>
                <c:pt idx="426">
                  <c:v>4.2999999989490334E-2</c:v>
                </c:pt>
                <c:pt idx="427">
                  <c:v>3.900000000385262E-2</c:v>
                </c:pt>
                <c:pt idx="428">
                  <c:v>4.0000000000262048E-2</c:v>
                </c:pt>
                <c:pt idx="429">
                  <c:v>4.0000000009854375E-2</c:v>
                </c:pt>
                <c:pt idx="430">
                  <c:v>4.099999998707915E-2</c:v>
                </c:pt>
                <c:pt idx="431">
                  <c:v>4.0000000009854375E-2</c:v>
                </c:pt>
                <c:pt idx="432">
                  <c:v>4.0000000000262048E-2</c:v>
                </c:pt>
                <c:pt idx="433">
                  <c:v>4.0999999996671477E-2</c:v>
                </c:pt>
                <c:pt idx="434">
                  <c:v>3.8999999994260293E-2</c:v>
                </c:pt>
                <c:pt idx="435">
                  <c:v>4.1999999993080905E-2</c:v>
                </c:pt>
                <c:pt idx="436">
                  <c:v>4.2000000012265559E-2</c:v>
                </c:pt>
                <c:pt idx="437">
                  <c:v>3.6999999991849108E-2</c:v>
                </c:pt>
                <c:pt idx="438">
                  <c:v>4.2000000012265559E-2</c:v>
                </c:pt>
                <c:pt idx="439">
                  <c:v>3.8999999984667966E-2</c:v>
                </c:pt>
                <c:pt idx="440">
                  <c:v>4.0000000009854375E-2</c:v>
                </c:pt>
                <c:pt idx="441">
                  <c:v>4.2000000002673232E-2</c:v>
                </c:pt>
                <c:pt idx="442">
                  <c:v>4.5000000001493845E-2</c:v>
                </c:pt>
                <c:pt idx="443">
                  <c:v>3.6999999991849108E-2</c:v>
                </c:pt>
                <c:pt idx="444">
                  <c:v>4.0000000009854375E-2</c:v>
                </c:pt>
                <c:pt idx="445">
                  <c:v>3.8999999984667966E-2</c:v>
                </c:pt>
                <c:pt idx="446">
                  <c:v>4.2000000012265559E-2</c:v>
                </c:pt>
                <c:pt idx="447">
                  <c:v>3.8999999994260293E-2</c:v>
                </c:pt>
                <c:pt idx="448">
                  <c:v>4.2000000002673232E-2</c:v>
                </c:pt>
                <c:pt idx="449">
                  <c:v>4.0000000000262048E-2</c:v>
                </c:pt>
                <c:pt idx="450">
                  <c:v>4.1000000006263804E-2</c:v>
                </c:pt>
                <c:pt idx="451">
                  <c:v>4.1999999993080905E-2</c:v>
                </c:pt>
                <c:pt idx="452">
                  <c:v>3.900000000385262E-2</c:v>
                </c:pt>
                <c:pt idx="453">
                  <c:v>3.7999999997850864E-2</c:v>
                </c:pt>
                <c:pt idx="454">
                  <c:v>4.2999999999082661E-2</c:v>
                </c:pt>
                <c:pt idx="455">
                  <c:v>3.8999999994260293E-2</c:v>
                </c:pt>
                <c:pt idx="456">
                  <c:v>4.1000000006263804E-2</c:v>
                </c:pt>
                <c:pt idx="457">
                  <c:v>7.8999999994522341E-2</c:v>
                </c:pt>
                <c:pt idx="458">
                  <c:v>0</c:v>
                </c:pt>
                <c:pt idx="459">
                  <c:v>8.2000000012527607E-2</c:v>
                </c:pt>
                <c:pt idx="460">
                  <c:v>0</c:v>
                </c:pt>
                <c:pt idx="461">
                  <c:v>3.9999999990669721E-2</c:v>
                </c:pt>
                <c:pt idx="462">
                  <c:v>4.1000000006263804E-2</c:v>
                </c:pt>
                <c:pt idx="463">
                  <c:v>4.0000000000262048E-2</c:v>
                </c:pt>
                <c:pt idx="464">
                  <c:v>4.0999999996671477E-2</c:v>
                </c:pt>
                <c:pt idx="465">
                  <c:v>3.8999999994260293E-2</c:v>
                </c:pt>
                <c:pt idx="466">
                  <c:v>4.1000000006263804E-2</c:v>
                </c:pt>
                <c:pt idx="467">
                  <c:v>3.9999999990669721E-2</c:v>
                </c:pt>
                <c:pt idx="468">
                  <c:v>4.0000000000262048E-2</c:v>
                </c:pt>
                <c:pt idx="469">
                  <c:v>4.0000000009854375E-2</c:v>
                </c:pt>
                <c:pt idx="470">
                  <c:v>4.099999998707915E-2</c:v>
                </c:pt>
                <c:pt idx="471">
                  <c:v>4.2000000012265559E-2</c:v>
                </c:pt>
                <c:pt idx="472">
                  <c:v>3.8999999994260293E-2</c:v>
                </c:pt>
                <c:pt idx="473">
                  <c:v>4.0000000009854375E-2</c:v>
                </c:pt>
                <c:pt idx="474">
                  <c:v>4.1999999993080905E-2</c:v>
                </c:pt>
                <c:pt idx="475">
                  <c:v>3.900000000385262E-2</c:v>
                </c:pt>
                <c:pt idx="476">
                  <c:v>4.0000000000262048E-2</c:v>
                </c:pt>
                <c:pt idx="477">
                  <c:v>3.9999999990669721E-2</c:v>
                </c:pt>
                <c:pt idx="478">
                  <c:v>4.0000000000262048E-2</c:v>
                </c:pt>
                <c:pt idx="479">
                  <c:v>4.2999999999082661E-2</c:v>
                </c:pt>
                <c:pt idx="480">
                  <c:v>4.0000000000262048E-2</c:v>
                </c:pt>
                <c:pt idx="481">
                  <c:v>3.900000000385262E-2</c:v>
                </c:pt>
                <c:pt idx="482">
                  <c:v>3.900000000385262E-2</c:v>
                </c:pt>
                <c:pt idx="483">
                  <c:v>4.1000000006263804E-2</c:v>
                </c:pt>
                <c:pt idx="484">
                  <c:v>4.099999998707915E-2</c:v>
                </c:pt>
                <c:pt idx="485">
                  <c:v>3.900000000385262E-2</c:v>
                </c:pt>
                <c:pt idx="486">
                  <c:v>4.1000000006263804E-2</c:v>
                </c:pt>
                <c:pt idx="487">
                  <c:v>4.0999999996671477E-2</c:v>
                </c:pt>
                <c:pt idx="488">
                  <c:v>4.0000000000262048E-2</c:v>
                </c:pt>
                <c:pt idx="489">
                  <c:v>4.1000000006263804E-2</c:v>
                </c:pt>
                <c:pt idx="490">
                  <c:v>3.8999999984667966E-2</c:v>
                </c:pt>
                <c:pt idx="491">
                  <c:v>4.2000000012265559E-2</c:v>
                </c:pt>
                <c:pt idx="492">
                  <c:v>3.8999999994260293E-2</c:v>
                </c:pt>
                <c:pt idx="493">
                  <c:v>4.2000000002673232E-2</c:v>
                </c:pt>
                <c:pt idx="494">
                  <c:v>4.0000000000262048E-2</c:v>
                </c:pt>
                <c:pt idx="495">
                  <c:v>4.0000000000262048E-2</c:v>
                </c:pt>
                <c:pt idx="496">
                  <c:v>3.900000000385262E-2</c:v>
                </c:pt>
                <c:pt idx="497">
                  <c:v>4.099999998707915E-2</c:v>
                </c:pt>
                <c:pt idx="498">
                  <c:v>4.2000000012265559E-2</c:v>
                </c:pt>
                <c:pt idx="499">
                  <c:v>4.1999999993080905E-2</c:v>
                </c:pt>
                <c:pt idx="500">
                  <c:v>3.7999999997850864E-2</c:v>
                </c:pt>
                <c:pt idx="501">
                  <c:v>4.0000000000262048E-2</c:v>
                </c:pt>
                <c:pt idx="502">
                  <c:v>4.0000000009854375E-2</c:v>
                </c:pt>
                <c:pt idx="503">
                  <c:v>3.9999999990669721E-2</c:v>
                </c:pt>
                <c:pt idx="504">
                  <c:v>4.1000000006263804E-2</c:v>
                </c:pt>
                <c:pt idx="505">
                  <c:v>4.099999998707915E-2</c:v>
                </c:pt>
                <c:pt idx="506">
                  <c:v>4.0000000009854375E-2</c:v>
                </c:pt>
                <c:pt idx="507">
                  <c:v>4.0999999996671477E-2</c:v>
                </c:pt>
                <c:pt idx="508">
                  <c:v>4.0999999996671477E-2</c:v>
                </c:pt>
                <c:pt idx="509">
                  <c:v>3.900000000385262E-2</c:v>
                </c:pt>
                <c:pt idx="510">
                  <c:v>4.1000000006263804E-2</c:v>
                </c:pt>
                <c:pt idx="511">
                  <c:v>4.5999999997903274E-2</c:v>
                </c:pt>
                <c:pt idx="512">
                  <c:v>3.4999999999030251E-2</c:v>
                </c:pt>
                <c:pt idx="513">
                  <c:v>3.7999999997850864E-2</c:v>
                </c:pt>
                <c:pt idx="514">
                  <c:v>4.0999999996671477E-2</c:v>
                </c:pt>
                <c:pt idx="515">
                  <c:v>4.2000000002673232E-2</c:v>
                </c:pt>
                <c:pt idx="516">
                  <c:v>4.5000000001493845E-2</c:v>
                </c:pt>
                <c:pt idx="517">
                  <c:v>3.6000000005032007E-2</c:v>
                </c:pt>
                <c:pt idx="518">
                  <c:v>3.8999999984667966E-2</c:v>
                </c:pt>
                <c:pt idx="519">
                  <c:v>4.1000000006263804E-2</c:v>
                </c:pt>
                <c:pt idx="520">
                  <c:v>4.0000000000262048E-2</c:v>
                </c:pt>
                <c:pt idx="521">
                  <c:v>4.0999999996671477E-2</c:v>
                </c:pt>
                <c:pt idx="522">
                  <c:v>4.0000000000262048E-2</c:v>
                </c:pt>
                <c:pt idx="523">
                  <c:v>4.2000000012265559E-2</c:v>
                </c:pt>
                <c:pt idx="524">
                  <c:v>3.7999999997850864E-2</c:v>
                </c:pt>
                <c:pt idx="525">
                  <c:v>4.1999999993080905E-2</c:v>
                </c:pt>
                <c:pt idx="526">
                  <c:v>3.900000000385262E-2</c:v>
                </c:pt>
                <c:pt idx="527">
                  <c:v>4.0000000000262048E-2</c:v>
                </c:pt>
                <c:pt idx="528">
                  <c:v>4.0999999996671477E-2</c:v>
                </c:pt>
                <c:pt idx="529">
                  <c:v>4.0000000000262048E-2</c:v>
                </c:pt>
                <c:pt idx="530">
                  <c:v>4.0000000000262048E-2</c:v>
                </c:pt>
                <c:pt idx="531">
                  <c:v>4.0999999996671477E-2</c:v>
                </c:pt>
                <c:pt idx="532">
                  <c:v>4.2000000002673232E-2</c:v>
                </c:pt>
                <c:pt idx="533">
                  <c:v>4.0999999996671477E-2</c:v>
                </c:pt>
                <c:pt idx="534">
                  <c:v>3.7999999997850864E-2</c:v>
                </c:pt>
                <c:pt idx="535">
                  <c:v>4.1000000006263804E-2</c:v>
                </c:pt>
                <c:pt idx="536">
                  <c:v>4.0000000000262048E-2</c:v>
                </c:pt>
                <c:pt idx="537">
                  <c:v>4.0999999996671477E-2</c:v>
                </c:pt>
                <c:pt idx="538">
                  <c:v>3.900000000385262E-2</c:v>
                </c:pt>
                <c:pt idx="539">
                  <c:v>4.1000000006263804E-2</c:v>
                </c:pt>
                <c:pt idx="540">
                  <c:v>4.1999999993080905E-2</c:v>
                </c:pt>
                <c:pt idx="541">
                  <c:v>3.900000000385262E-2</c:v>
                </c:pt>
                <c:pt idx="542">
                  <c:v>4.0000000000262048E-2</c:v>
                </c:pt>
                <c:pt idx="543">
                  <c:v>4.1000000006263804E-2</c:v>
                </c:pt>
                <c:pt idx="544">
                  <c:v>4.099999998707915E-2</c:v>
                </c:pt>
                <c:pt idx="545">
                  <c:v>4.1000000006263804E-2</c:v>
                </c:pt>
                <c:pt idx="546">
                  <c:v>3.900000000385262E-2</c:v>
                </c:pt>
                <c:pt idx="547">
                  <c:v>3.9999999990669721E-2</c:v>
                </c:pt>
                <c:pt idx="548">
                  <c:v>4.0000000000262048E-2</c:v>
                </c:pt>
                <c:pt idx="549">
                  <c:v>4.0000000000262048E-2</c:v>
                </c:pt>
                <c:pt idx="550">
                  <c:v>4.0000000009854375E-2</c:v>
                </c:pt>
                <c:pt idx="551">
                  <c:v>4.1999999993080905E-2</c:v>
                </c:pt>
                <c:pt idx="552">
                  <c:v>4.1000000006263804E-2</c:v>
                </c:pt>
                <c:pt idx="553">
                  <c:v>3.8999999984667966E-2</c:v>
                </c:pt>
                <c:pt idx="554">
                  <c:v>4.0000000009854375E-2</c:v>
                </c:pt>
                <c:pt idx="555">
                  <c:v>4.2000000002673232E-2</c:v>
                </c:pt>
                <c:pt idx="556">
                  <c:v>3.900000000385262E-2</c:v>
                </c:pt>
                <c:pt idx="557">
                  <c:v>4.1999999993080905E-2</c:v>
                </c:pt>
                <c:pt idx="558">
                  <c:v>4.0000000000262048E-2</c:v>
                </c:pt>
                <c:pt idx="559">
                  <c:v>3.9999999990669721E-2</c:v>
                </c:pt>
                <c:pt idx="560">
                  <c:v>3.900000000385262E-2</c:v>
                </c:pt>
                <c:pt idx="561">
                  <c:v>4.2000000002673232E-2</c:v>
                </c:pt>
                <c:pt idx="562">
                  <c:v>4.0999999996671477E-2</c:v>
                </c:pt>
                <c:pt idx="563">
                  <c:v>4.7000000003905029E-2</c:v>
                </c:pt>
                <c:pt idx="564">
                  <c:v>3.3000000006211394E-2</c:v>
                </c:pt>
                <c:pt idx="565">
                  <c:v>3.8999999994260293E-2</c:v>
                </c:pt>
                <c:pt idx="566">
                  <c:v>4.2000000002673232E-2</c:v>
                </c:pt>
                <c:pt idx="567">
                  <c:v>4.0000000000262048E-2</c:v>
                </c:pt>
                <c:pt idx="568">
                  <c:v>4.0000000000262048E-2</c:v>
                </c:pt>
                <c:pt idx="569">
                  <c:v>4.0999999996671477E-2</c:v>
                </c:pt>
                <c:pt idx="570">
                  <c:v>4.0000000000262048E-2</c:v>
                </c:pt>
                <c:pt idx="571">
                  <c:v>4.0000000000262048E-2</c:v>
                </c:pt>
                <c:pt idx="572">
                  <c:v>4.0999999996671477E-2</c:v>
                </c:pt>
                <c:pt idx="573">
                  <c:v>4.0000000000262048E-2</c:v>
                </c:pt>
                <c:pt idx="574">
                  <c:v>4.1000000006263804E-2</c:v>
                </c:pt>
                <c:pt idx="575">
                  <c:v>4.0999999996671477E-2</c:v>
                </c:pt>
                <c:pt idx="576">
                  <c:v>3.8999999994260293E-2</c:v>
                </c:pt>
                <c:pt idx="577">
                  <c:v>4.1000000006263804E-2</c:v>
                </c:pt>
                <c:pt idx="578">
                  <c:v>3.900000000385262E-2</c:v>
                </c:pt>
                <c:pt idx="579">
                  <c:v>3.9999999990669721E-2</c:v>
                </c:pt>
                <c:pt idx="580">
                  <c:v>4.1000000006263804E-2</c:v>
                </c:pt>
                <c:pt idx="581">
                  <c:v>4.0000000000262048E-2</c:v>
                </c:pt>
                <c:pt idx="582">
                  <c:v>4.1999999993080905E-2</c:v>
                </c:pt>
                <c:pt idx="583">
                  <c:v>3.900000000385262E-2</c:v>
                </c:pt>
                <c:pt idx="584">
                  <c:v>4.1000000006263804E-2</c:v>
                </c:pt>
                <c:pt idx="585">
                  <c:v>4.1999999993080905E-2</c:v>
                </c:pt>
                <c:pt idx="586">
                  <c:v>3.7999999997850864E-2</c:v>
                </c:pt>
                <c:pt idx="587">
                  <c:v>4.1000000006263804E-2</c:v>
                </c:pt>
                <c:pt idx="588">
                  <c:v>4.0999999996671477E-2</c:v>
                </c:pt>
                <c:pt idx="589">
                  <c:v>4.2000000002673232E-2</c:v>
                </c:pt>
                <c:pt idx="590">
                  <c:v>3.7999999997850864E-2</c:v>
                </c:pt>
                <c:pt idx="591">
                  <c:v>4.0999999996671477E-2</c:v>
                </c:pt>
                <c:pt idx="592">
                  <c:v>4.0000000000262048E-2</c:v>
                </c:pt>
                <c:pt idx="593">
                  <c:v>4.0000000009854375E-2</c:v>
                </c:pt>
                <c:pt idx="594">
                  <c:v>4.1999999993080905E-2</c:v>
                </c:pt>
                <c:pt idx="595">
                  <c:v>3.900000000385262E-2</c:v>
                </c:pt>
                <c:pt idx="596">
                  <c:v>4.2000000002673232E-2</c:v>
                </c:pt>
                <c:pt idx="597">
                  <c:v>3.9999999990669721E-2</c:v>
                </c:pt>
                <c:pt idx="598">
                  <c:v>3.7999999997850864E-2</c:v>
                </c:pt>
                <c:pt idx="599">
                  <c:v>4.2000000012265559E-2</c:v>
                </c:pt>
                <c:pt idx="600">
                  <c:v>4.0000000000262048E-2</c:v>
                </c:pt>
                <c:pt idx="601">
                  <c:v>3.9999999990669721E-2</c:v>
                </c:pt>
                <c:pt idx="602">
                  <c:v>4.0000000000262048E-2</c:v>
                </c:pt>
                <c:pt idx="603">
                  <c:v>4.2000000012265559E-2</c:v>
                </c:pt>
                <c:pt idx="604">
                  <c:v>3.8999999984667966E-2</c:v>
                </c:pt>
                <c:pt idx="605">
                  <c:v>4.1000000006263804E-2</c:v>
                </c:pt>
                <c:pt idx="606">
                  <c:v>4.1000000006263804E-2</c:v>
                </c:pt>
                <c:pt idx="607">
                  <c:v>3.9999999990669721E-2</c:v>
                </c:pt>
                <c:pt idx="608">
                  <c:v>3.900000000385262E-2</c:v>
                </c:pt>
                <c:pt idx="609">
                  <c:v>4.2999999989490334E-2</c:v>
                </c:pt>
                <c:pt idx="610">
                  <c:v>3.900000000385262E-2</c:v>
                </c:pt>
                <c:pt idx="611">
                  <c:v>4.0000000000262048E-2</c:v>
                </c:pt>
                <c:pt idx="612">
                  <c:v>4.5000000001493845E-2</c:v>
                </c:pt>
                <c:pt idx="613">
                  <c:v>3.5000000008622578E-2</c:v>
                </c:pt>
                <c:pt idx="614">
                  <c:v>4.1999999993080905E-2</c:v>
                </c:pt>
                <c:pt idx="615">
                  <c:v>4.0000000000262048E-2</c:v>
                </c:pt>
                <c:pt idx="616">
                  <c:v>3.900000000385262E-2</c:v>
                </c:pt>
                <c:pt idx="617">
                  <c:v>4.1999999993080905E-2</c:v>
                </c:pt>
                <c:pt idx="618">
                  <c:v>4.2000000012265559E-2</c:v>
                </c:pt>
                <c:pt idx="619">
                  <c:v>3.6999999991849108E-2</c:v>
                </c:pt>
                <c:pt idx="620">
                  <c:v>4.2000000002673232E-2</c:v>
                </c:pt>
                <c:pt idx="621">
                  <c:v>4.0000000000262048E-2</c:v>
                </c:pt>
                <c:pt idx="622">
                  <c:v>3.900000000385262E-2</c:v>
                </c:pt>
                <c:pt idx="623">
                  <c:v>4.2999999989490334E-2</c:v>
                </c:pt>
                <c:pt idx="624">
                  <c:v>4.5000000001493845E-2</c:v>
                </c:pt>
                <c:pt idx="625">
                  <c:v>3.5000000008622578E-2</c:v>
                </c:pt>
                <c:pt idx="626">
                  <c:v>3.8999999984667966E-2</c:v>
                </c:pt>
                <c:pt idx="627">
                  <c:v>4.0000000009854375E-2</c:v>
                </c:pt>
                <c:pt idx="628">
                  <c:v>4.0999999996671477E-2</c:v>
                </c:pt>
                <c:pt idx="629">
                  <c:v>4.0999999996671477E-2</c:v>
                </c:pt>
                <c:pt idx="630">
                  <c:v>4.2000000012265559E-2</c:v>
                </c:pt>
                <c:pt idx="631">
                  <c:v>3.7999999997850864E-2</c:v>
                </c:pt>
                <c:pt idx="632">
                  <c:v>4.1999999993080905E-2</c:v>
                </c:pt>
                <c:pt idx="633">
                  <c:v>3.900000000385262E-2</c:v>
                </c:pt>
                <c:pt idx="634">
                  <c:v>4.0999999996671477E-2</c:v>
                </c:pt>
                <c:pt idx="635">
                  <c:v>4.0000000009854375E-2</c:v>
                </c:pt>
                <c:pt idx="636">
                  <c:v>4.7999999990722131E-2</c:v>
                </c:pt>
                <c:pt idx="637">
                  <c:v>3.4000000002620823E-2</c:v>
                </c:pt>
                <c:pt idx="638">
                  <c:v>3.900000000385262E-2</c:v>
                </c:pt>
                <c:pt idx="639">
                  <c:v>3.9999999990669721E-2</c:v>
                </c:pt>
                <c:pt idx="640">
                  <c:v>4.1000000006263804E-2</c:v>
                </c:pt>
                <c:pt idx="641">
                  <c:v>4.0000000000262048E-2</c:v>
                </c:pt>
                <c:pt idx="642">
                  <c:v>4.0999999996671477E-2</c:v>
                </c:pt>
                <c:pt idx="643">
                  <c:v>4.0000000000262048E-2</c:v>
                </c:pt>
                <c:pt idx="644">
                  <c:v>4.0000000000262048E-2</c:v>
                </c:pt>
                <c:pt idx="645">
                  <c:v>4.0000000009854375E-2</c:v>
                </c:pt>
                <c:pt idx="646">
                  <c:v>3.9999999990669721E-2</c:v>
                </c:pt>
                <c:pt idx="647">
                  <c:v>4.1000000006263804E-2</c:v>
                </c:pt>
                <c:pt idx="648">
                  <c:v>4.0000000000262048E-2</c:v>
                </c:pt>
                <c:pt idx="649">
                  <c:v>4.1999999993080905E-2</c:v>
                </c:pt>
                <c:pt idx="650">
                  <c:v>3.900000000385262E-2</c:v>
                </c:pt>
                <c:pt idx="651">
                  <c:v>4.1999999993080905E-2</c:v>
                </c:pt>
                <c:pt idx="652">
                  <c:v>4.399999999549209E-2</c:v>
                </c:pt>
                <c:pt idx="653">
                  <c:v>3.5000000008622578E-2</c:v>
                </c:pt>
                <c:pt idx="654">
                  <c:v>4.1999999993080905E-2</c:v>
                </c:pt>
                <c:pt idx="655">
                  <c:v>3.900000000385262E-2</c:v>
                </c:pt>
                <c:pt idx="656">
                  <c:v>4.0000000000262048E-2</c:v>
                </c:pt>
                <c:pt idx="657">
                  <c:v>4.0000000000262048E-2</c:v>
                </c:pt>
                <c:pt idx="658">
                  <c:v>4.2000000002673232E-2</c:v>
                </c:pt>
                <c:pt idx="659">
                  <c:v>4.0999999996671477E-2</c:v>
                </c:pt>
                <c:pt idx="660">
                  <c:v>3.8000000007443191E-2</c:v>
                </c:pt>
                <c:pt idx="661">
                  <c:v>4.099999998707915E-2</c:v>
                </c:pt>
                <c:pt idx="662">
                  <c:v>4.0000000009854375E-2</c:v>
                </c:pt>
                <c:pt idx="663">
                  <c:v>4.2000000002673232E-2</c:v>
                </c:pt>
                <c:pt idx="664">
                  <c:v>4.2999999999082661E-2</c:v>
                </c:pt>
                <c:pt idx="665">
                  <c:v>3.6999999991849108E-2</c:v>
                </c:pt>
                <c:pt idx="666">
                  <c:v>4.0000000009854375E-2</c:v>
                </c:pt>
                <c:pt idx="667">
                  <c:v>4.0000000000262048E-2</c:v>
                </c:pt>
                <c:pt idx="668">
                  <c:v>4.1999999993080905E-2</c:v>
                </c:pt>
                <c:pt idx="669">
                  <c:v>4.1000000006263804E-2</c:v>
                </c:pt>
                <c:pt idx="670">
                  <c:v>3.900000000385262E-2</c:v>
                </c:pt>
                <c:pt idx="671">
                  <c:v>3.9999999990669721E-2</c:v>
                </c:pt>
                <c:pt idx="672">
                  <c:v>4.0000000000262048E-2</c:v>
                </c:pt>
                <c:pt idx="673">
                  <c:v>4.2999999999082661E-2</c:v>
                </c:pt>
                <c:pt idx="674">
                  <c:v>3.900000000385262E-2</c:v>
                </c:pt>
                <c:pt idx="675">
                  <c:v>4.2999999989490334E-2</c:v>
                </c:pt>
                <c:pt idx="676">
                  <c:v>3.8000000017035518E-2</c:v>
                </c:pt>
                <c:pt idx="677">
                  <c:v>3.8999999984667966E-2</c:v>
                </c:pt>
                <c:pt idx="678">
                  <c:v>4.3000000008674988E-2</c:v>
                </c:pt>
                <c:pt idx="679">
                  <c:v>3.9999999990669721E-2</c:v>
                </c:pt>
                <c:pt idx="680">
                  <c:v>4.0000000009854375E-2</c:v>
                </c:pt>
                <c:pt idx="681">
                  <c:v>3.7999999997850864E-2</c:v>
                </c:pt>
                <c:pt idx="682">
                  <c:v>4.1000000006263804E-2</c:v>
                </c:pt>
                <c:pt idx="683">
                  <c:v>4.099999998707915E-2</c:v>
                </c:pt>
                <c:pt idx="684">
                  <c:v>4.0000000009854375E-2</c:v>
                </c:pt>
                <c:pt idx="685">
                  <c:v>4.0000000000262048E-2</c:v>
                </c:pt>
                <c:pt idx="686">
                  <c:v>4.8999999996723886E-2</c:v>
                </c:pt>
                <c:pt idx="687">
                  <c:v>3.2999999996619067E-2</c:v>
                </c:pt>
                <c:pt idx="688">
                  <c:v>3.900000000385262E-2</c:v>
                </c:pt>
                <c:pt idx="689">
                  <c:v>4.0000000000262048E-2</c:v>
                </c:pt>
                <c:pt idx="690">
                  <c:v>4.2999999999082661E-2</c:v>
                </c:pt>
                <c:pt idx="691">
                  <c:v>3.7999999997850864E-2</c:v>
                </c:pt>
                <c:pt idx="692">
                  <c:v>4.1999999993080905E-2</c:v>
                </c:pt>
                <c:pt idx="693">
                  <c:v>3.900000000385262E-2</c:v>
                </c:pt>
                <c:pt idx="694">
                  <c:v>4.1000000006263804E-2</c:v>
                </c:pt>
                <c:pt idx="695">
                  <c:v>4.1000000006263804E-2</c:v>
                </c:pt>
                <c:pt idx="696">
                  <c:v>3.8999999984667966E-2</c:v>
                </c:pt>
                <c:pt idx="697">
                  <c:v>4.1000000006263804E-2</c:v>
                </c:pt>
                <c:pt idx="698">
                  <c:v>4.5000000001493845E-2</c:v>
                </c:pt>
                <c:pt idx="699">
                  <c:v>3.599999999543968E-2</c:v>
                </c:pt>
                <c:pt idx="700">
                  <c:v>4.1000000006263804E-2</c:v>
                </c:pt>
                <c:pt idx="701">
                  <c:v>3.900000000385262E-2</c:v>
                </c:pt>
                <c:pt idx="702">
                  <c:v>4.099999998707915E-2</c:v>
                </c:pt>
                <c:pt idx="703">
                  <c:v>4.0000000009854375E-2</c:v>
                </c:pt>
                <c:pt idx="704">
                  <c:v>4.0999999996671477E-2</c:v>
                </c:pt>
                <c:pt idx="705">
                  <c:v>4.0999999996671477E-2</c:v>
                </c:pt>
                <c:pt idx="706">
                  <c:v>3.900000000385262E-2</c:v>
                </c:pt>
                <c:pt idx="707">
                  <c:v>4.0000000000262048E-2</c:v>
                </c:pt>
                <c:pt idx="708">
                  <c:v>4.1999999993080905E-2</c:v>
                </c:pt>
                <c:pt idx="709">
                  <c:v>4.2000000012265559E-2</c:v>
                </c:pt>
                <c:pt idx="710">
                  <c:v>3.7999999997850864E-2</c:v>
                </c:pt>
                <c:pt idx="711">
                  <c:v>4.1999999993080905E-2</c:v>
                </c:pt>
                <c:pt idx="712">
                  <c:v>3.900000000385262E-2</c:v>
                </c:pt>
                <c:pt idx="713">
                  <c:v>3.8999999994260293E-2</c:v>
                </c:pt>
                <c:pt idx="714">
                  <c:v>4.1000000006263804E-2</c:v>
                </c:pt>
                <c:pt idx="715">
                  <c:v>4.2999999999082661E-2</c:v>
                </c:pt>
                <c:pt idx="716">
                  <c:v>3.7000000001441435E-2</c:v>
                </c:pt>
                <c:pt idx="717">
                  <c:v>4.2000000002673232E-2</c:v>
                </c:pt>
                <c:pt idx="718">
                  <c:v>3.900000000385262E-2</c:v>
                </c:pt>
                <c:pt idx="719">
                  <c:v>4.1999999993080905E-2</c:v>
                </c:pt>
                <c:pt idx="720">
                  <c:v>3.900000000385262E-2</c:v>
                </c:pt>
                <c:pt idx="721">
                  <c:v>4.0000000000262048E-2</c:v>
                </c:pt>
                <c:pt idx="722">
                  <c:v>4.0999999996671477E-2</c:v>
                </c:pt>
                <c:pt idx="723">
                  <c:v>4.0000000000262048E-2</c:v>
                </c:pt>
                <c:pt idx="724">
                  <c:v>4.0000000000262048E-2</c:v>
                </c:pt>
                <c:pt idx="725">
                  <c:v>4.2999999999082661E-2</c:v>
                </c:pt>
                <c:pt idx="726">
                  <c:v>4.5999999997903274E-2</c:v>
                </c:pt>
                <c:pt idx="727">
                  <c:v>3.3999999993028496E-2</c:v>
                </c:pt>
                <c:pt idx="728">
                  <c:v>3.900000000385262E-2</c:v>
                </c:pt>
                <c:pt idx="729">
                  <c:v>4.1000000006263804E-2</c:v>
                </c:pt>
                <c:pt idx="730">
                  <c:v>4.1999999993080905E-2</c:v>
                </c:pt>
                <c:pt idx="731">
                  <c:v>4.0000000000262048E-2</c:v>
                </c:pt>
                <c:pt idx="732">
                  <c:v>4.0000000009854375E-2</c:v>
                </c:pt>
                <c:pt idx="733">
                  <c:v>3.8999999994260293E-2</c:v>
                </c:pt>
                <c:pt idx="734">
                  <c:v>4.2999999999082661E-2</c:v>
                </c:pt>
                <c:pt idx="735">
                  <c:v>3.7999999997850864E-2</c:v>
                </c:pt>
                <c:pt idx="736">
                  <c:v>4.1000000006263804E-2</c:v>
                </c:pt>
                <c:pt idx="737">
                  <c:v>4.2999999999082661E-2</c:v>
                </c:pt>
                <c:pt idx="738">
                  <c:v>3.900000000385262E-2</c:v>
                </c:pt>
                <c:pt idx="739">
                  <c:v>3.8999999994260293E-2</c:v>
                </c:pt>
                <c:pt idx="740">
                  <c:v>4.0999999996671477E-2</c:v>
                </c:pt>
                <c:pt idx="741">
                  <c:v>4.1000000006263804E-2</c:v>
                </c:pt>
                <c:pt idx="742">
                  <c:v>3.8999999994260293E-2</c:v>
                </c:pt>
                <c:pt idx="743">
                  <c:v>5.2000000005136826E-2</c:v>
                </c:pt>
                <c:pt idx="744">
                  <c:v>2.8999999991796699E-2</c:v>
                </c:pt>
                <c:pt idx="745">
                  <c:v>4.1000000006263804E-2</c:v>
                </c:pt>
                <c:pt idx="746">
                  <c:v>3.900000000385262E-2</c:v>
                </c:pt>
                <c:pt idx="747">
                  <c:v>4.0999999996671477E-2</c:v>
                </c:pt>
                <c:pt idx="748">
                  <c:v>4.2000000002673232E-2</c:v>
                </c:pt>
                <c:pt idx="749">
                  <c:v>3.7000000001441435E-2</c:v>
                </c:pt>
                <c:pt idx="750">
                  <c:v>4.2999999989490334E-2</c:v>
                </c:pt>
                <c:pt idx="751">
                  <c:v>3.8000000007443191E-2</c:v>
                </c:pt>
                <c:pt idx="752">
                  <c:v>4.2000000002673232E-2</c:v>
                </c:pt>
                <c:pt idx="753">
                  <c:v>3.9999999990669721E-2</c:v>
                </c:pt>
                <c:pt idx="754">
                  <c:v>4.1000000006263804E-2</c:v>
                </c:pt>
                <c:pt idx="755">
                  <c:v>4.0000000000262048E-2</c:v>
                </c:pt>
                <c:pt idx="756">
                  <c:v>3.9999999990669721E-2</c:v>
                </c:pt>
                <c:pt idx="757">
                  <c:v>4.0000000009854375E-2</c:v>
                </c:pt>
                <c:pt idx="758">
                  <c:v>4.0999999996671477E-2</c:v>
                </c:pt>
                <c:pt idx="759">
                  <c:v>4.0999999996671477E-2</c:v>
                </c:pt>
                <c:pt idx="760">
                  <c:v>4.0000000000262048E-2</c:v>
                </c:pt>
                <c:pt idx="761">
                  <c:v>3.900000000385262E-2</c:v>
                </c:pt>
                <c:pt idx="762">
                  <c:v>4.0000000000262048E-2</c:v>
                </c:pt>
                <c:pt idx="763">
                  <c:v>4.2000000002673232E-2</c:v>
                </c:pt>
                <c:pt idx="764">
                  <c:v>4.0000000000262048E-2</c:v>
                </c:pt>
                <c:pt idx="765">
                  <c:v>4.7000000003905029E-2</c:v>
                </c:pt>
                <c:pt idx="766">
                  <c:v>3.3999999993028496E-2</c:v>
                </c:pt>
                <c:pt idx="767">
                  <c:v>4.0000000000262048E-2</c:v>
                </c:pt>
                <c:pt idx="768">
                  <c:v>4.0000000000262048E-2</c:v>
                </c:pt>
                <c:pt idx="769">
                  <c:v>4.1999999993080905E-2</c:v>
                </c:pt>
                <c:pt idx="770">
                  <c:v>3.900000000385262E-2</c:v>
                </c:pt>
                <c:pt idx="771">
                  <c:v>4.0000000000262048E-2</c:v>
                </c:pt>
                <c:pt idx="772">
                  <c:v>4.2000000002673232E-2</c:v>
                </c:pt>
                <c:pt idx="773">
                  <c:v>3.8999999994260293E-2</c:v>
                </c:pt>
                <c:pt idx="774">
                  <c:v>4.2000000012265559E-2</c:v>
                </c:pt>
                <c:pt idx="775">
                  <c:v>3.8999999984667966E-2</c:v>
                </c:pt>
                <c:pt idx="776">
                  <c:v>4.7000000003905029E-2</c:v>
                </c:pt>
                <c:pt idx="777">
                  <c:v>3.5000000008622578E-2</c:v>
                </c:pt>
                <c:pt idx="778">
                  <c:v>3.900000000385262E-2</c:v>
                </c:pt>
                <c:pt idx="779">
                  <c:v>4.099999998707915E-2</c:v>
                </c:pt>
                <c:pt idx="780">
                  <c:v>4.0000000009854375E-2</c:v>
                </c:pt>
                <c:pt idx="781">
                  <c:v>4.0000000000262048E-2</c:v>
                </c:pt>
                <c:pt idx="782">
                  <c:v>3.9999999990669721E-2</c:v>
                </c:pt>
                <c:pt idx="783">
                  <c:v>4.2000000002673232E-2</c:v>
                </c:pt>
                <c:pt idx="784">
                  <c:v>4.0000000009854375E-2</c:v>
                </c:pt>
                <c:pt idx="785">
                  <c:v>3.8999999984667966E-2</c:v>
                </c:pt>
                <c:pt idx="786">
                  <c:v>4.4000000014676743E-2</c:v>
                </c:pt>
                <c:pt idx="787">
                  <c:v>3.7999999997850864E-2</c:v>
                </c:pt>
                <c:pt idx="788">
                  <c:v>3.900000000385262E-2</c:v>
                </c:pt>
                <c:pt idx="789">
                  <c:v>4.1999999993080905E-2</c:v>
                </c:pt>
                <c:pt idx="790">
                  <c:v>3.900000000385262E-2</c:v>
                </c:pt>
                <c:pt idx="791">
                  <c:v>4.2999999989490334E-2</c:v>
                </c:pt>
                <c:pt idx="792">
                  <c:v>3.7000000001441435E-2</c:v>
                </c:pt>
                <c:pt idx="793">
                  <c:v>4.1000000006263804E-2</c:v>
                </c:pt>
                <c:pt idx="794">
                  <c:v>4.0000000000262048E-2</c:v>
                </c:pt>
                <c:pt idx="795">
                  <c:v>4.1999999993080905E-2</c:v>
                </c:pt>
                <c:pt idx="796">
                  <c:v>4.0000000009854375E-2</c:v>
                </c:pt>
                <c:pt idx="797">
                  <c:v>4.099999998707915E-2</c:v>
                </c:pt>
                <c:pt idx="798">
                  <c:v>4.0000000000262048E-2</c:v>
                </c:pt>
                <c:pt idx="799">
                  <c:v>4.0000000009854375E-2</c:v>
                </c:pt>
                <c:pt idx="800">
                  <c:v>4.1999999993080905E-2</c:v>
                </c:pt>
                <c:pt idx="801">
                  <c:v>4.0000000000262048E-2</c:v>
                </c:pt>
                <c:pt idx="802">
                  <c:v>3.900000000385262E-2</c:v>
                </c:pt>
                <c:pt idx="803">
                  <c:v>4.8999999996723886E-2</c:v>
                </c:pt>
                <c:pt idx="804">
                  <c:v>3.2999999996619067E-2</c:v>
                </c:pt>
                <c:pt idx="805">
                  <c:v>3.900000000385262E-2</c:v>
                </c:pt>
                <c:pt idx="806">
                  <c:v>4.1000000006263804E-2</c:v>
                </c:pt>
                <c:pt idx="807">
                  <c:v>4.1999999993080905E-2</c:v>
                </c:pt>
                <c:pt idx="808">
                  <c:v>4.4000000005084416E-2</c:v>
                </c:pt>
                <c:pt idx="809">
                  <c:v>3.4000000002620823E-2</c:v>
                </c:pt>
                <c:pt idx="810">
                  <c:v>4.1999999993080905E-2</c:v>
                </c:pt>
                <c:pt idx="811">
                  <c:v>3.900000000385262E-2</c:v>
                </c:pt>
                <c:pt idx="812">
                  <c:v>4.2000000002673232E-2</c:v>
                </c:pt>
                <c:pt idx="813">
                  <c:v>4.0999999996671477E-2</c:v>
                </c:pt>
                <c:pt idx="814">
                  <c:v>3.8999999994260293E-2</c:v>
                </c:pt>
                <c:pt idx="815">
                  <c:v>4.1000000006263804E-2</c:v>
                </c:pt>
                <c:pt idx="816">
                  <c:v>3.900000000385262E-2</c:v>
                </c:pt>
                <c:pt idx="817">
                  <c:v>4.1999999993080905E-2</c:v>
                </c:pt>
                <c:pt idx="818">
                  <c:v>3.900000000385262E-2</c:v>
                </c:pt>
                <c:pt idx="819">
                  <c:v>4.8999999996723886E-2</c:v>
                </c:pt>
                <c:pt idx="820">
                  <c:v>3.2000000000209639E-2</c:v>
                </c:pt>
                <c:pt idx="821">
                  <c:v>4.1000000006263804E-2</c:v>
                </c:pt>
                <c:pt idx="822">
                  <c:v>3.8999999994260293E-2</c:v>
                </c:pt>
                <c:pt idx="823">
                  <c:v>4.0999999996671477E-2</c:v>
                </c:pt>
                <c:pt idx="824">
                  <c:v>4.1000000006263804E-2</c:v>
                </c:pt>
                <c:pt idx="825">
                  <c:v>4.1999999993080905E-2</c:v>
                </c:pt>
                <c:pt idx="826">
                  <c:v>3.7999999997850864E-2</c:v>
                </c:pt>
                <c:pt idx="827">
                  <c:v>4.1000000006263804E-2</c:v>
                </c:pt>
                <c:pt idx="828">
                  <c:v>4.0000000000262048E-2</c:v>
                </c:pt>
                <c:pt idx="829">
                  <c:v>4.0999999996671477E-2</c:v>
                </c:pt>
                <c:pt idx="830">
                  <c:v>3.900000000385262E-2</c:v>
                </c:pt>
                <c:pt idx="831">
                  <c:v>4.2000000002673232E-2</c:v>
                </c:pt>
                <c:pt idx="832">
                  <c:v>3.900000000385262E-2</c:v>
                </c:pt>
                <c:pt idx="833">
                  <c:v>4.099999998707915E-2</c:v>
                </c:pt>
                <c:pt idx="834">
                  <c:v>4.1000000006263804E-2</c:v>
                </c:pt>
                <c:pt idx="835">
                  <c:v>3.900000000385262E-2</c:v>
                </c:pt>
                <c:pt idx="836">
                  <c:v>4.0999999996671477E-2</c:v>
                </c:pt>
                <c:pt idx="837">
                  <c:v>4.0999999996671477E-2</c:v>
                </c:pt>
                <c:pt idx="838">
                  <c:v>4.0000000009854375E-2</c:v>
                </c:pt>
                <c:pt idx="839">
                  <c:v>3.9999999990669721E-2</c:v>
                </c:pt>
                <c:pt idx="840">
                  <c:v>4.0000000000262048E-2</c:v>
                </c:pt>
                <c:pt idx="841">
                  <c:v>4.1999999993080905E-2</c:v>
                </c:pt>
                <c:pt idx="842">
                  <c:v>4.0000000009854375E-2</c:v>
                </c:pt>
                <c:pt idx="843">
                  <c:v>3.8999999994260293E-2</c:v>
                </c:pt>
                <c:pt idx="844">
                  <c:v>4.2000000012265559E-2</c:v>
                </c:pt>
                <c:pt idx="845">
                  <c:v>3.8999999984667966E-2</c:v>
                </c:pt>
                <c:pt idx="846">
                  <c:v>4.1000000006263804E-2</c:v>
                </c:pt>
                <c:pt idx="847">
                  <c:v>3.900000000385262E-2</c:v>
                </c:pt>
                <c:pt idx="848">
                  <c:v>4.399999999549209E-2</c:v>
                </c:pt>
                <c:pt idx="849">
                  <c:v>3.7000000001441435E-2</c:v>
                </c:pt>
                <c:pt idx="850">
                  <c:v>4.0999999996671477E-2</c:v>
                </c:pt>
                <c:pt idx="851">
                  <c:v>3.900000000385262E-2</c:v>
                </c:pt>
                <c:pt idx="852">
                  <c:v>4.1999999993080905E-2</c:v>
                </c:pt>
                <c:pt idx="853">
                  <c:v>3.900000000385262E-2</c:v>
                </c:pt>
                <c:pt idx="854">
                  <c:v>4.1999999993080905E-2</c:v>
                </c:pt>
                <c:pt idx="855">
                  <c:v>3.900000000385262E-2</c:v>
                </c:pt>
                <c:pt idx="856">
                  <c:v>4.1000000006263804E-2</c:v>
                </c:pt>
                <c:pt idx="857">
                  <c:v>4.0000000000262048E-2</c:v>
                </c:pt>
                <c:pt idx="858">
                  <c:v>3.9999999990669721E-2</c:v>
                </c:pt>
                <c:pt idx="859">
                  <c:v>4.1000000006263804E-2</c:v>
                </c:pt>
                <c:pt idx="860">
                  <c:v>4.1000000006263804E-2</c:v>
                </c:pt>
                <c:pt idx="861">
                  <c:v>4.0999999996671477E-2</c:v>
                </c:pt>
                <c:pt idx="862">
                  <c:v>3.8999999994260293E-2</c:v>
                </c:pt>
                <c:pt idx="863">
                  <c:v>4.7000000003905029E-2</c:v>
                </c:pt>
                <c:pt idx="864">
                  <c:v>3.599999999543968E-2</c:v>
                </c:pt>
                <c:pt idx="865">
                  <c:v>3.8000000007443191E-2</c:v>
                </c:pt>
                <c:pt idx="866">
                  <c:v>4.0000000000262048E-2</c:v>
                </c:pt>
                <c:pt idx="867">
                  <c:v>4.2999999999082661E-2</c:v>
                </c:pt>
                <c:pt idx="868">
                  <c:v>4.2000000002673232E-2</c:v>
                </c:pt>
                <c:pt idx="869">
                  <c:v>3.7000000001441435E-2</c:v>
                </c:pt>
                <c:pt idx="870">
                  <c:v>4.0000000000262048E-2</c:v>
                </c:pt>
                <c:pt idx="871">
                  <c:v>3.9999999990669721E-2</c:v>
                </c:pt>
                <c:pt idx="872">
                  <c:v>4.1000000006263804E-2</c:v>
                </c:pt>
                <c:pt idx="873">
                  <c:v>4.0000000000262048E-2</c:v>
                </c:pt>
                <c:pt idx="874">
                  <c:v>4.5000000001493845E-2</c:v>
                </c:pt>
                <c:pt idx="875">
                  <c:v>3.7000000001441435E-2</c:v>
                </c:pt>
                <c:pt idx="876">
                  <c:v>3.8999999994260293E-2</c:v>
                </c:pt>
                <c:pt idx="877">
                  <c:v>3.9999999990669721E-2</c:v>
                </c:pt>
                <c:pt idx="878">
                  <c:v>4.1000000006263804E-2</c:v>
                </c:pt>
                <c:pt idx="879">
                  <c:v>4.0000000000262048E-2</c:v>
                </c:pt>
                <c:pt idx="880">
                  <c:v>4.4000000005084416E-2</c:v>
                </c:pt>
                <c:pt idx="881">
                  <c:v>3.6999999991849108E-2</c:v>
                </c:pt>
                <c:pt idx="882">
                  <c:v>4.2000000012265559E-2</c:v>
                </c:pt>
                <c:pt idx="883">
                  <c:v>3.9999999990669721E-2</c:v>
                </c:pt>
                <c:pt idx="884">
                  <c:v>3.900000000385262E-2</c:v>
                </c:pt>
                <c:pt idx="885">
                  <c:v>4.2000000002673232E-2</c:v>
                </c:pt>
                <c:pt idx="886">
                  <c:v>4.5000000001493845E-2</c:v>
                </c:pt>
                <c:pt idx="887">
                  <c:v>3.599999999543968E-2</c:v>
                </c:pt>
                <c:pt idx="888">
                  <c:v>4.0000000000262048E-2</c:v>
                </c:pt>
                <c:pt idx="889">
                  <c:v>3.900000000385262E-2</c:v>
                </c:pt>
                <c:pt idx="890">
                  <c:v>3.9999999990669721E-2</c:v>
                </c:pt>
                <c:pt idx="891">
                  <c:v>4.2000000002673232E-2</c:v>
                </c:pt>
                <c:pt idx="892">
                  <c:v>4.0999999996671477E-2</c:v>
                </c:pt>
                <c:pt idx="893">
                  <c:v>3.900000000385262E-2</c:v>
                </c:pt>
                <c:pt idx="894">
                  <c:v>4.1000000006263804E-2</c:v>
                </c:pt>
                <c:pt idx="895">
                  <c:v>3.8999999994260293E-2</c:v>
                </c:pt>
                <c:pt idx="896">
                  <c:v>4.2000000002673232E-2</c:v>
                </c:pt>
                <c:pt idx="897">
                  <c:v>4.0000000000262048E-2</c:v>
                </c:pt>
                <c:pt idx="898">
                  <c:v>3.900000000385262E-2</c:v>
                </c:pt>
                <c:pt idx="899">
                  <c:v>4.099999998707915E-2</c:v>
                </c:pt>
                <c:pt idx="900">
                  <c:v>4.1000000006263804E-2</c:v>
                </c:pt>
                <c:pt idx="901">
                  <c:v>4.0000000000262048E-2</c:v>
                </c:pt>
                <c:pt idx="902">
                  <c:v>4.0999999996671477E-2</c:v>
                </c:pt>
                <c:pt idx="903">
                  <c:v>3.900000000385262E-2</c:v>
                </c:pt>
                <c:pt idx="904">
                  <c:v>4.3000000008674988E-2</c:v>
                </c:pt>
                <c:pt idx="905">
                  <c:v>3.7999999997850864E-2</c:v>
                </c:pt>
                <c:pt idx="906">
                  <c:v>4.2999999999082661E-2</c:v>
                </c:pt>
                <c:pt idx="907">
                  <c:v>4.5999999997903274E-2</c:v>
                </c:pt>
                <c:pt idx="908">
                  <c:v>3.3999999993028496E-2</c:v>
                </c:pt>
                <c:pt idx="909">
                  <c:v>3.900000000385262E-2</c:v>
                </c:pt>
                <c:pt idx="910">
                  <c:v>4.0999999996671477E-2</c:v>
                </c:pt>
                <c:pt idx="911">
                  <c:v>4.0999999996671477E-2</c:v>
                </c:pt>
                <c:pt idx="912">
                  <c:v>3.900000000385262E-2</c:v>
                </c:pt>
                <c:pt idx="913">
                  <c:v>4.2000000002673232E-2</c:v>
                </c:pt>
                <c:pt idx="914">
                  <c:v>3.900000000385262E-2</c:v>
                </c:pt>
                <c:pt idx="915">
                  <c:v>4.0999999996671477E-2</c:v>
                </c:pt>
                <c:pt idx="916">
                  <c:v>3.8999999994260293E-2</c:v>
                </c:pt>
                <c:pt idx="917">
                  <c:v>4.1000000006263804E-2</c:v>
                </c:pt>
                <c:pt idx="918">
                  <c:v>3.9999999990669721E-2</c:v>
                </c:pt>
                <c:pt idx="919">
                  <c:v>4.2000000012265559E-2</c:v>
                </c:pt>
                <c:pt idx="920">
                  <c:v>3.8999999994260293E-2</c:v>
                </c:pt>
                <c:pt idx="921">
                  <c:v>4.0999999996671477E-2</c:v>
                </c:pt>
                <c:pt idx="922">
                  <c:v>3.900000000385262E-2</c:v>
                </c:pt>
                <c:pt idx="923">
                  <c:v>4.3000000008674988E-2</c:v>
                </c:pt>
                <c:pt idx="924">
                  <c:v>3.8999999984667966E-2</c:v>
                </c:pt>
                <c:pt idx="925">
                  <c:v>3.900000000385262E-2</c:v>
                </c:pt>
                <c:pt idx="926">
                  <c:v>4.3000000008674988E-2</c:v>
                </c:pt>
                <c:pt idx="927">
                  <c:v>3.900000000385262E-2</c:v>
                </c:pt>
                <c:pt idx="928">
                  <c:v>4.099999998707915E-2</c:v>
                </c:pt>
                <c:pt idx="929">
                  <c:v>3.900000000385262E-2</c:v>
                </c:pt>
                <c:pt idx="930">
                  <c:v>4.1000000006263804E-2</c:v>
                </c:pt>
                <c:pt idx="931">
                  <c:v>5.0999999999135071E-2</c:v>
                </c:pt>
                <c:pt idx="932">
                  <c:v>2.9999999997798454E-2</c:v>
                </c:pt>
                <c:pt idx="933">
                  <c:v>3.8999999994260293E-2</c:v>
                </c:pt>
                <c:pt idx="934">
                  <c:v>4.2000000002673232E-2</c:v>
                </c:pt>
                <c:pt idx="935">
                  <c:v>3.8999999994260293E-2</c:v>
                </c:pt>
                <c:pt idx="936">
                  <c:v>4.2999999999082661E-2</c:v>
                </c:pt>
                <c:pt idx="937">
                  <c:v>3.7999999997850864E-2</c:v>
                </c:pt>
                <c:pt idx="938">
                  <c:v>4.2000000012265559E-2</c:v>
                </c:pt>
                <c:pt idx="939">
                  <c:v>4.1000000006263804E-2</c:v>
                </c:pt>
                <c:pt idx="940">
                  <c:v>3.8999999984667966E-2</c:v>
                </c:pt>
                <c:pt idx="941">
                  <c:v>4.0000000000262048E-2</c:v>
                </c:pt>
                <c:pt idx="942">
                  <c:v>4.4000000005084416E-2</c:v>
                </c:pt>
                <c:pt idx="943">
                  <c:v>3.6000000005032007E-2</c:v>
                </c:pt>
                <c:pt idx="944">
                  <c:v>3.9999999990669721E-2</c:v>
                </c:pt>
                <c:pt idx="945">
                  <c:v>4.2000000002673232E-2</c:v>
                </c:pt>
                <c:pt idx="946">
                  <c:v>3.900000000385262E-2</c:v>
                </c:pt>
                <c:pt idx="947">
                  <c:v>4.1999999993080905E-2</c:v>
                </c:pt>
                <c:pt idx="948">
                  <c:v>3.900000000385262E-2</c:v>
                </c:pt>
                <c:pt idx="949">
                  <c:v>4.1000000006263804E-2</c:v>
                </c:pt>
                <c:pt idx="950">
                  <c:v>4.0999999996671477E-2</c:v>
                </c:pt>
                <c:pt idx="951">
                  <c:v>3.8999999994260293E-2</c:v>
                </c:pt>
                <c:pt idx="952">
                  <c:v>4.2000000012265559E-2</c:v>
                </c:pt>
                <c:pt idx="953">
                  <c:v>4.099999998707915E-2</c:v>
                </c:pt>
                <c:pt idx="954">
                  <c:v>4.0000000009854375E-2</c:v>
                </c:pt>
                <c:pt idx="955">
                  <c:v>4.0000000000262048E-2</c:v>
                </c:pt>
                <c:pt idx="956">
                  <c:v>3.900000000385262E-2</c:v>
                </c:pt>
                <c:pt idx="957">
                  <c:v>3.9999999990669721E-2</c:v>
                </c:pt>
                <c:pt idx="958">
                  <c:v>4.0000000000262048E-2</c:v>
                </c:pt>
                <c:pt idx="959">
                  <c:v>4.399999999549209E-2</c:v>
                </c:pt>
                <c:pt idx="960">
                  <c:v>3.900000000385262E-2</c:v>
                </c:pt>
                <c:pt idx="961">
                  <c:v>3.900000000385262E-2</c:v>
                </c:pt>
                <c:pt idx="962">
                  <c:v>4.099999998707915E-2</c:v>
                </c:pt>
                <c:pt idx="963">
                  <c:v>4.2000000012265559E-2</c:v>
                </c:pt>
                <c:pt idx="964">
                  <c:v>4.1000000006263804E-2</c:v>
                </c:pt>
                <c:pt idx="965">
                  <c:v>3.6999999991849108E-2</c:v>
                </c:pt>
                <c:pt idx="966">
                  <c:v>4.1999999993080905E-2</c:v>
                </c:pt>
                <c:pt idx="967">
                  <c:v>3.900000000385262E-2</c:v>
                </c:pt>
                <c:pt idx="968">
                  <c:v>4.1999999993080905E-2</c:v>
                </c:pt>
                <c:pt idx="969">
                  <c:v>4.1000000006263804E-2</c:v>
                </c:pt>
                <c:pt idx="970">
                  <c:v>4.2000000012265559E-2</c:v>
                </c:pt>
                <c:pt idx="971">
                  <c:v>3.7999999997850864E-2</c:v>
                </c:pt>
                <c:pt idx="972">
                  <c:v>3.9999999990669721E-2</c:v>
                </c:pt>
                <c:pt idx="973">
                  <c:v>4.0000000000262048E-2</c:v>
                </c:pt>
                <c:pt idx="974">
                  <c:v>4.0000000000262048E-2</c:v>
                </c:pt>
                <c:pt idx="975">
                  <c:v>4.0000000009854375E-2</c:v>
                </c:pt>
                <c:pt idx="976">
                  <c:v>4.4999999982309191E-2</c:v>
                </c:pt>
                <c:pt idx="977">
                  <c:v>3.6000000014624334E-2</c:v>
                </c:pt>
                <c:pt idx="978">
                  <c:v>4.099999998707915E-2</c:v>
                </c:pt>
                <c:pt idx="979">
                  <c:v>4.1000000006263804E-2</c:v>
                </c:pt>
                <c:pt idx="980">
                  <c:v>4.1000000006263804E-2</c:v>
                </c:pt>
                <c:pt idx="981">
                  <c:v>3.900000000385262E-2</c:v>
                </c:pt>
                <c:pt idx="982">
                  <c:v>3.9999999990669721E-2</c:v>
                </c:pt>
                <c:pt idx="983">
                  <c:v>4.0000000000262048E-2</c:v>
                </c:pt>
                <c:pt idx="984">
                  <c:v>4.0000000000262048E-2</c:v>
                </c:pt>
                <c:pt idx="985">
                  <c:v>4.0999999996671477E-2</c:v>
                </c:pt>
                <c:pt idx="986">
                  <c:v>4.1000000006263804E-2</c:v>
                </c:pt>
                <c:pt idx="987">
                  <c:v>4.0000000000262048E-2</c:v>
                </c:pt>
                <c:pt idx="988">
                  <c:v>3.9999999990669721E-2</c:v>
                </c:pt>
                <c:pt idx="989">
                  <c:v>4.1000000006263804E-2</c:v>
                </c:pt>
                <c:pt idx="990">
                  <c:v>4.1999999993080905E-2</c:v>
                </c:pt>
                <c:pt idx="991">
                  <c:v>3.900000000385262E-2</c:v>
                </c:pt>
                <c:pt idx="992">
                  <c:v>3.900000000385262E-2</c:v>
                </c:pt>
                <c:pt idx="993">
                  <c:v>4.2999999989490334E-2</c:v>
                </c:pt>
                <c:pt idx="994">
                  <c:v>3.8000000017035518E-2</c:v>
                </c:pt>
                <c:pt idx="995">
                  <c:v>4.099999998707915E-2</c:v>
                </c:pt>
                <c:pt idx="996">
                  <c:v>3.900000000385262E-2</c:v>
                </c:pt>
                <c:pt idx="997">
                  <c:v>4.1999999993080905E-2</c:v>
                </c:pt>
                <c:pt idx="998">
                  <c:v>4.2000000012265559E-2</c:v>
                </c:pt>
              </c:numCache>
            </c:numRef>
          </c:yVal>
          <c:smooth val="0"/>
          <c:extLst>
            <c:ext xmlns:c16="http://schemas.microsoft.com/office/drawing/2014/chart" uri="{C3380CC4-5D6E-409C-BE32-E72D297353CC}">
              <c16:uniqueId val="{00000000-81D4-45B1-AD43-871671F93FB8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axId val="847124495"/>
        <c:axId val="847129487"/>
      </c:scatterChart>
      <c:valAx>
        <c:axId val="847124495"/>
        <c:scaling>
          <c:orientation val="minMax"/>
        </c:scaling>
        <c:delete val="0"/>
        <c:axPos val="b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majorTickMark val="none"/>
        <c:minorTickMark val="none"/>
        <c:tickLblPos val="nextTo"/>
        <c:spPr>
          <a:noFill/>
          <a:ln w="9525" cap="flat" cmpd="sng" algn="ctr">
            <a:solidFill>
              <a:schemeClr val="tx1">
                <a:lumMod val="25000"/>
                <a:lumOff val="7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900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fr-FR"/>
          </a:p>
        </c:txPr>
        <c:crossAx val="847129487"/>
        <c:crosses val="autoZero"/>
        <c:crossBetween val="midCat"/>
      </c:valAx>
      <c:valAx>
        <c:axId val="847129487"/>
        <c:scaling>
          <c:orientation val="minMax"/>
          <c:max val="5.5000000000000007E-2"/>
          <c:min val="2.5000000000000005E-2"/>
        </c:scaling>
        <c:delete val="0"/>
        <c:axPos val="l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title>
          <c:tx>
            <c:rich>
              <a:bodyPr rot="-5400000" spcFirstLastPara="1" vertOverflow="ellipsis" vert="horz" wrap="square" anchor="ctr" anchorCtr="1"/>
              <a:lstStyle/>
              <a:p>
                <a:pPr>
                  <a:defRPr sz="1000" b="0" i="0" u="none" strike="noStrike" kern="1200" baseline="0">
                    <a:solidFill>
                      <a:schemeClr val="tx1">
                        <a:lumMod val="65000"/>
                        <a:lumOff val="3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r>
                  <a:rPr lang="fr-FR" dirty="0"/>
                  <a:t>Ecart de temps entre 2 poses (s)</a:t>
                </a:r>
              </a:p>
            </c:rich>
          </c:tx>
          <c:layout/>
          <c:overlay val="0"/>
          <c:spPr>
            <a:noFill/>
            <a:ln>
              <a:noFill/>
            </a:ln>
            <a:effectLst/>
          </c:spPr>
          <c:txPr>
            <a:bodyPr rot="-5400000" spcFirstLastPara="1" vertOverflow="ellipsis" vert="horz" wrap="square" anchor="ctr" anchorCtr="1"/>
            <a:lstStyle/>
            <a:p>
              <a:pPr>
                <a:defRPr sz="1000" b="0" i="0" u="none" strike="noStrike" kern="1200" baseline="0">
                  <a:solidFill>
                    <a:schemeClr val="tx1">
                      <a:lumMod val="65000"/>
                      <a:lumOff val="35000"/>
                    </a:schemeClr>
                  </a:solidFill>
                  <a:latin typeface="+mn-lt"/>
                  <a:ea typeface="+mn-ea"/>
                  <a:cs typeface="+mn-cs"/>
                </a:defRPr>
              </a:pPr>
              <a:endParaRPr lang="fr-FR"/>
            </a:p>
          </c:txPr>
        </c:title>
        <c:numFmt formatCode="0.000" sourceLinked="1"/>
        <c:majorTickMark val="none"/>
        <c:minorTickMark val="none"/>
        <c:tickLblPos val="nextTo"/>
        <c:spPr>
          <a:noFill/>
          <a:ln w="9525" cap="flat" cmpd="sng" algn="ctr">
            <a:solidFill>
              <a:schemeClr val="tx1">
                <a:lumMod val="25000"/>
                <a:lumOff val="7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900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fr-FR"/>
          </a:p>
        </c:txPr>
        <c:crossAx val="847124495"/>
        <c:crosses val="autoZero"/>
        <c:crossBetween val="midCat"/>
      </c:valAx>
      <c:spPr>
        <a:noFill/>
        <a:ln>
          <a:noFill/>
        </a:ln>
        <a:effectLst/>
      </c:spPr>
    </c:plotArea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/>
      </a:pPr>
      <a:endParaRPr lang="fr-FR"/>
    </a:p>
  </c:txPr>
  <c:externalData r:id="rId3">
    <c:autoUpdate val="0"/>
  </c:externalData>
</c:chartSpace>
</file>

<file path=ppt/charts/chart8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fr-FR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tx>
        <c:rich>
          <a:bodyPr rot="0" spcFirstLastPara="1" vertOverflow="ellipsis" vert="horz" wrap="square" anchor="ctr" anchorCtr="1"/>
          <a:lstStyle/>
          <a:p>
            <a:pPr>
              <a:defRPr sz="1800" b="0" i="0" u="none" strike="noStrike" kern="1200" spc="0" baseline="0">
                <a:solidFill>
                  <a:srgbClr val="FF0000"/>
                </a:solidFill>
                <a:latin typeface="+mn-lt"/>
                <a:ea typeface="+mn-ea"/>
                <a:cs typeface="+mn-cs"/>
              </a:defRPr>
            </a:pPr>
            <a:r>
              <a:rPr lang="fr-FR" sz="1800" dirty="0">
                <a:solidFill>
                  <a:srgbClr val="FF0000"/>
                </a:solidFill>
              </a:rPr>
              <a:t>Sans </a:t>
            </a:r>
            <a:r>
              <a:rPr lang="fr-FR" sz="1800" dirty="0" err="1">
                <a:solidFill>
                  <a:srgbClr val="FF0000"/>
                </a:solidFill>
              </a:rPr>
              <a:t>binning</a:t>
            </a:r>
            <a:endParaRPr lang="fr-FR" sz="1800" dirty="0">
              <a:solidFill>
                <a:srgbClr val="FF0000"/>
              </a:solidFill>
            </a:endParaRPr>
          </a:p>
        </c:rich>
      </c:tx>
      <c:layout/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800" b="0" i="0" u="none" strike="noStrike" kern="1200" spc="0" baseline="0">
              <a:solidFill>
                <a:srgbClr val="FF0000"/>
              </a:solidFill>
              <a:latin typeface="+mn-lt"/>
              <a:ea typeface="+mn-ea"/>
              <a:cs typeface="+mn-cs"/>
            </a:defRPr>
          </a:pPr>
          <a:endParaRPr lang="fr-FR"/>
        </a:p>
      </c:txPr>
    </c:title>
    <c:autoTitleDeleted val="0"/>
    <c:plotArea>
      <c:layout/>
      <c:scatterChart>
        <c:scatterStyle val="lineMarker"/>
        <c:varyColors val="0"/>
        <c:ser>
          <c:idx val="0"/>
          <c:order val="0"/>
          <c:spPr>
            <a:ln w="19050" cap="rnd">
              <a:solidFill>
                <a:schemeClr val="accent1"/>
              </a:solidFill>
              <a:round/>
            </a:ln>
            <a:effectLst/>
          </c:spPr>
          <c:marker>
            <c:symbol val="none"/>
          </c:marker>
          <c:yVal>
            <c:numRef>
              <c:f>Feuil1!$C$2:$C$1004</c:f>
              <c:numCache>
                <c:formatCode>0.000</c:formatCode>
                <c:ptCount val="1003"/>
                <c:pt idx="0">
                  <c:v>4.0000000000262048E-2</c:v>
                </c:pt>
                <c:pt idx="1">
                  <c:v>4.0000000000262048E-2</c:v>
                </c:pt>
                <c:pt idx="2">
                  <c:v>4.0000000000262048E-2</c:v>
                </c:pt>
                <c:pt idx="3">
                  <c:v>4.0000000000262048E-2</c:v>
                </c:pt>
                <c:pt idx="4">
                  <c:v>3.8999999994260293E-2</c:v>
                </c:pt>
                <c:pt idx="5">
                  <c:v>4.0999999996671477E-2</c:v>
                </c:pt>
                <c:pt idx="6">
                  <c:v>4.0000000009854375E-2</c:v>
                </c:pt>
                <c:pt idx="7">
                  <c:v>3.8999999994260293E-2</c:v>
                </c:pt>
                <c:pt idx="8">
                  <c:v>4.2999999999082661E-2</c:v>
                </c:pt>
                <c:pt idx="9">
                  <c:v>3.7999999997850864E-2</c:v>
                </c:pt>
                <c:pt idx="10">
                  <c:v>3.900000000385262E-2</c:v>
                </c:pt>
                <c:pt idx="11">
                  <c:v>4.0999999996671477E-2</c:v>
                </c:pt>
                <c:pt idx="12">
                  <c:v>4.0000000009854375E-2</c:v>
                </c:pt>
                <c:pt idx="13">
                  <c:v>3.9999999990669721E-2</c:v>
                </c:pt>
                <c:pt idx="14">
                  <c:v>4.0000000009854375E-2</c:v>
                </c:pt>
                <c:pt idx="15">
                  <c:v>4.1999999993080905E-2</c:v>
                </c:pt>
                <c:pt idx="16">
                  <c:v>3.7999999997850864E-2</c:v>
                </c:pt>
                <c:pt idx="17">
                  <c:v>3.900000000385262E-2</c:v>
                </c:pt>
                <c:pt idx="18">
                  <c:v>4.0999999996671477E-2</c:v>
                </c:pt>
                <c:pt idx="19">
                  <c:v>4.0000000000262048E-2</c:v>
                </c:pt>
                <c:pt idx="20">
                  <c:v>4.0000000000262048E-2</c:v>
                </c:pt>
                <c:pt idx="21">
                  <c:v>4.1000000006263804E-2</c:v>
                </c:pt>
                <c:pt idx="22">
                  <c:v>3.8999999994260293E-2</c:v>
                </c:pt>
                <c:pt idx="23">
                  <c:v>3.900000000385262E-2</c:v>
                </c:pt>
                <c:pt idx="24">
                  <c:v>4.0999999996671477E-2</c:v>
                </c:pt>
                <c:pt idx="25">
                  <c:v>4.0000000000262048E-2</c:v>
                </c:pt>
                <c:pt idx="26">
                  <c:v>4.0999999996671477E-2</c:v>
                </c:pt>
                <c:pt idx="27">
                  <c:v>3.900000000385262E-2</c:v>
                </c:pt>
                <c:pt idx="28">
                  <c:v>4.0000000000262048E-2</c:v>
                </c:pt>
                <c:pt idx="29">
                  <c:v>4.0000000000262048E-2</c:v>
                </c:pt>
                <c:pt idx="30">
                  <c:v>4.0000000000262048E-2</c:v>
                </c:pt>
                <c:pt idx="31">
                  <c:v>4.0999999996671477E-2</c:v>
                </c:pt>
                <c:pt idx="32">
                  <c:v>3.900000000385262E-2</c:v>
                </c:pt>
                <c:pt idx="33">
                  <c:v>4.1999999993080905E-2</c:v>
                </c:pt>
                <c:pt idx="34">
                  <c:v>3.8000000007443191E-2</c:v>
                </c:pt>
                <c:pt idx="35">
                  <c:v>4.0000000000262048E-2</c:v>
                </c:pt>
                <c:pt idx="36">
                  <c:v>4.0000000000262048E-2</c:v>
                </c:pt>
                <c:pt idx="37">
                  <c:v>4.0000000000262048E-2</c:v>
                </c:pt>
                <c:pt idx="38">
                  <c:v>4.0000000000262048E-2</c:v>
                </c:pt>
                <c:pt idx="39">
                  <c:v>4.1999999993080905E-2</c:v>
                </c:pt>
                <c:pt idx="40">
                  <c:v>3.8000000007443191E-2</c:v>
                </c:pt>
                <c:pt idx="41">
                  <c:v>4.0000000000262048E-2</c:v>
                </c:pt>
                <c:pt idx="42">
                  <c:v>4.2000000002673232E-2</c:v>
                </c:pt>
                <c:pt idx="43">
                  <c:v>3.7999999997850864E-2</c:v>
                </c:pt>
                <c:pt idx="44">
                  <c:v>3.9999999990669721E-2</c:v>
                </c:pt>
                <c:pt idx="45">
                  <c:v>4.2000000002673232E-2</c:v>
                </c:pt>
                <c:pt idx="46">
                  <c:v>3.900000000385262E-2</c:v>
                </c:pt>
                <c:pt idx="47">
                  <c:v>3.900000000385262E-2</c:v>
                </c:pt>
                <c:pt idx="48">
                  <c:v>3.9999999990669721E-2</c:v>
                </c:pt>
                <c:pt idx="49">
                  <c:v>4.0000000009854375E-2</c:v>
                </c:pt>
                <c:pt idx="50">
                  <c:v>3.9999999990669721E-2</c:v>
                </c:pt>
                <c:pt idx="51">
                  <c:v>4.1000000006263804E-2</c:v>
                </c:pt>
                <c:pt idx="52">
                  <c:v>3.8999999994260293E-2</c:v>
                </c:pt>
                <c:pt idx="53">
                  <c:v>4.0000000000262048E-2</c:v>
                </c:pt>
                <c:pt idx="54">
                  <c:v>4.0000000000262048E-2</c:v>
                </c:pt>
                <c:pt idx="55">
                  <c:v>4.0000000000262048E-2</c:v>
                </c:pt>
                <c:pt idx="56">
                  <c:v>4.1000000006263804E-2</c:v>
                </c:pt>
                <c:pt idx="57">
                  <c:v>3.8999999994260293E-2</c:v>
                </c:pt>
                <c:pt idx="58">
                  <c:v>4.0000000000262048E-2</c:v>
                </c:pt>
                <c:pt idx="59">
                  <c:v>4.0000000000262048E-2</c:v>
                </c:pt>
                <c:pt idx="60">
                  <c:v>4.0000000000262048E-2</c:v>
                </c:pt>
                <c:pt idx="61">
                  <c:v>4.0000000000262048E-2</c:v>
                </c:pt>
                <c:pt idx="62">
                  <c:v>4.0000000000262048E-2</c:v>
                </c:pt>
                <c:pt idx="63">
                  <c:v>4.0000000000262048E-2</c:v>
                </c:pt>
                <c:pt idx="64">
                  <c:v>4.0000000000262048E-2</c:v>
                </c:pt>
                <c:pt idx="65">
                  <c:v>3.900000000385262E-2</c:v>
                </c:pt>
                <c:pt idx="66">
                  <c:v>4.0999999996671477E-2</c:v>
                </c:pt>
                <c:pt idx="67">
                  <c:v>3.900000000385262E-2</c:v>
                </c:pt>
                <c:pt idx="68">
                  <c:v>3.9999999990669721E-2</c:v>
                </c:pt>
                <c:pt idx="69">
                  <c:v>4.3000000008674988E-2</c:v>
                </c:pt>
                <c:pt idx="70">
                  <c:v>3.7999999997850864E-2</c:v>
                </c:pt>
                <c:pt idx="71">
                  <c:v>4.0000000000262048E-2</c:v>
                </c:pt>
                <c:pt idx="72">
                  <c:v>4.1999999993080905E-2</c:v>
                </c:pt>
                <c:pt idx="73">
                  <c:v>3.8000000007443191E-2</c:v>
                </c:pt>
                <c:pt idx="74">
                  <c:v>4.0000000000262048E-2</c:v>
                </c:pt>
                <c:pt idx="75">
                  <c:v>3.900000000385262E-2</c:v>
                </c:pt>
                <c:pt idx="76">
                  <c:v>4.0999999996671477E-2</c:v>
                </c:pt>
                <c:pt idx="77">
                  <c:v>3.9999999990669721E-2</c:v>
                </c:pt>
                <c:pt idx="78">
                  <c:v>4.2000000002673232E-2</c:v>
                </c:pt>
                <c:pt idx="79">
                  <c:v>3.7999999997850864E-2</c:v>
                </c:pt>
                <c:pt idx="80">
                  <c:v>4.0000000009854375E-2</c:v>
                </c:pt>
                <c:pt idx="81">
                  <c:v>3.9999999990669721E-2</c:v>
                </c:pt>
                <c:pt idx="82">
                  <c:v>4.0000000009854375E-2</c:v>
                </c:pt>
                <c:pt idx="83">
                  <c:v>3.9999999990669721E-2</c:v>
                </c:pt>
                <c:pt idx="84">
                  <c:v>4.0000000009854375E-2</c:v>
                </c:pt>
                <c:pt idx="85">
                  <c:v>3.9999999990669721E-2</c:v>
                </c:pt>
                <c:pt idx="86">
                  <c:v>4.0000000009854375E-2</c:v>
                </c:pt>
                <c:pt idx="87">
                  <c:v>3.8999999994260293E-2</c:v>
                </c:pt>
                <c:pt idx="88">
                  <c:v>4.1000000006263804E-2</c:v>
                </c:pt>
                <c:pt idx="89">
                  <c:v>3.8999999994260293E-2</c:v>
                </c:pt>
                <c:pt idx="90">
                  <c:v>4.0999999996671477E-2</c:v>
                </c:pt>
                <c:pt idx="91">
                  <c:v>4.0000000000262048E-2</c:v>
                </c:pt>
                <c:pt idx="92">
                  <c:v>3.900000000385262E-2</c:v>
                </c:pt>
                <c:pt idx="93">
                  <c:v>4.0999999996671477E-2</c:v>
                </c:pt>
                <c:pt idx="94">
                  <c:v>3.900000000385262E-2</c:v>
                </c:pt>
                <c:pt idx="95">
                  <c:v>4.0000000000262048E-2</c:v>
                </c:pt>
                <c:pt idx="96">
                  <c:v>4.0999999996671477E-2</c:v>
                </c:pt>
                <c:pt idx="97">
                  <c:v>3.900000000385262E-2</c:v>
                </c:pt>
                <c:pt idx="98">
                  <c:v>4.0999999996671477E-2</c:v>
                </c:pt>
                <c:pt idx="99">
                  <c:v>4.2000000002673232E-2</c:v>
                </c:pt>
                <c:pt idx="100">
                  <c:v>3.7999999997850864E-2</c:v>
                </c:pt>
                <c:pt idx="101">
                  <c:v>3.8999999994260293E-2</c:v>
                </c:pt>
                <c:pt idx="102">
                  <c:v>4.0000000009854375E-2</c:v>
                </c:pt>
                <c:pt idx="103">
                  <c:v>3.9999999990669721E-2</c:v>
                </c:pt>
                <c:pt idx="104">
                  <c:v>4.0000000009854375E-2</c:v>
                </c:pt>
                <c:pt idx="105">
                  <c:v>4.1999999993080905E-2</c:v>
                </c:pt>
                <c:pt idx="106">
                  <c:v>3.900000000385262E-2</c:v>
                </c:pt>
                <c:pt idx="107">
                  <c:v>3.8999999994260293E-2</c:v>
                </c:pt>
                <c:pt idx="108">
                  <c:v>4.3000000008674988E-2</c:v>
                </c:pt>
                <c:pt idx="109">
                  <c:v>3.7999999997850864E-2</c:v>
                </c:pt>
                <c:pt idx="110">
                  <c:v>4.0000000000262048E-2</c:v>
                </c:pt>
                <c:pt idx="111">
                  <c:v>4.0000000000262048E-2</c:v>
                </c:pt>
                <c:pt idx="112">
                  <c:v>4.0000000000262048E-2</c:v>
                </c:pt>
                <c:pt idx="113">
                  <c:v>3.8999999994260293E-2</c:v>
                </c:pt>
                <c:pt idx="114">
                  <c:v>4.0000000000262048E-2</c:v>
                </c:pt>
                <c:pt idx="115">
                  <c:v>4.0000000000262048E-2</c:v>
                </c:pt>
                <c:pt idx="116">
                  <c:v>4.0999999996671477E-2</c:v>
                </c:pt>
                <c:pt idx="117">
                  <c:v>4.1000000006263804E-2</c:v>
                </c:pt>
                <c:pt idx="118">
                  <c:v>3.8999999994260293E-2</c:v>
                </c:pt>
                <c:pt idx="119">
                  <c:v>4.0000000009854375E-2</c:v>
                </c:pt>
                <c:pt idx="120">
                  <c:v>3.9999999990669721E-2</c:v>
                </c:pt>
                <c:pt idx="121">
                  <c:v>4.0000000009854375E-2</c:v>
                </c:pt>
                <c:pt idx="122">
                  <c:v>3.9999999990669721E-2</c:v>
                </c:pt>
                <c:pt idx="123">
                  <c:v>4.0000000009854375E-2</c:v>
                </c:pt>
                <c:pt idx="124">
                  <c:v>3.9999999990669721E-2</c:v>
                </c:pt>
                <c:pt idx="125">
                  <c:v>4.0000000009854375E-2</c:v>
                </c:pt>
                <c:pt idx="126">
                  <c:v>3.9999999990669721E-2</c:v>
                </c:pt>
                <c:pt idx="127">
                  <c:v>4.0000000000262048E-2</c:v>
                </c:pt>
                <c:pt idx="128">
                  <c:v>3.900000000385262E-2</c:v>
                </c:pt>
                <c:pt idx="129">
                  <c:v>4.0000000000262048E-2</c:v>
                </c:pt>
                <c:pt idx="130">
                  <c:v>4.0000000000262048E-2</c:v>
                </c:pt>
                <c:pt idx="131">
                  <c:v>4.0000000000262048E-2</c:v>
                </c:pt>
                <c:pt idx="132">
                  <c:v>4.0999999996671477E-2</c:v>
                </c:pt>
                <c:pt idx="133">
                  <c:v>3.900000000385262E-2</c:v>
                </c:pt>
                <c:pt idx="134">
                  <c:v>4.0000000000262048E-2</c:v>
                </c:pt>
                <c:pt idx="135">
                  <c:v>4.0999999996671477E-2</c:v>
                </c:pt>
                <c:pt idx="136">
                  <c:v>4.0000000000262048E-2</c:v>
                </c:pt>
                <c:pt idx="137">
                  <c:v>4.0000000000262048E-2</c:v>
                </c:pt>
                <c:pt idx="138">
                  <c:v>4.0000000000262048E-2</c:v>
                </c:pt>
                <c:pt idx="139">
                  <c:v>3.900000000385262E-2</c:v>
                </c:pt>
                <c:pt idx="140">
                  <c:v>3.9999999990669721E-2</c:v>
                </c:pt>
                <c:pt idx="141">
                  <c:v>4.0000000009854375E-2</c:v>
                </c:pt>
                <c:pt idx="142">
                  <c:v>3.9999999990669721E-2</c:v>
                </c:pt>
                <c:pt idx="143">
                  <c:v>4.3000000008674988E-2</c:v>
                </c:pt>
                <c:pt idx="144">
                  <c:v>3.6999999991849108E-2</c:v>
                </c:pt>
                <c:pt idx="145">
                  <c:v>4.0000000009854375E-2</c:v>
                </c:pt>
                <c:pt idx="146">
                  <c:v>3.9999999990669721E-2</c:v>
                </c:pt>
                <c:pt idx="147">
                  <c:v>4.1000000006263804E-2</c:v>
                </c:pt>
                <c:pt idx="148">
                  <c:v>4.0000000000262048E-2</c:v>
                </c:pt>
                <c:pt idx="149">
                  <c:v>4.0000000000262048E-2</c:v>
                </c:pt>
                <c:pt idx="150">
                  <c:v>4.0000000000262048E-2</c:v>
                </c:pt>
                <c:pt idx="151">
                  <c:v>3.9999999990669721E-2</c:v>
                </c:pt>
                <c:pt idx="152">
                  <c:v>4.0000000009854375E-2</c:v>
                </c:pt>
                <c:pt idx="153">
                  <c:v>3.8999999994260293E-2</c:v>
                </c:pt>
                <c:pt idx="154">
                  <c:v>4.0000000000262048E-2</c:v>
                </c:pt>
                <c:pt idx="155">
                  <c:v>4.0000000000262048E-2</c:v>
                </c:pt>
                <c:pt idx="156">
                  <c:v>4.0000000000262048E-2</c:v>
                </c:pt>
                <c:pt idx="157">
                  <c:v>4.0000000000262048E-2</c:v>
                </c:pt>
                <c:pt idx="158">
                  <c:v>4.0000000000262048E-2</c:v>
                </c:pt>
                <c:pt idx="159">
                  <c:v>4.2999999999082661E-2</c:v>
                </c:pt>
                <c:pt idx="160">
                  <c:v>3.8000000007443191E-2</c:v>
                </c:pt>
                <c:pt idx="161">
                  <c:v>3.9999999990669721E-2</c:v>
                </c:pt>
                <c:pt idx="162">
                  <c:v>4.0000000009854375E-2</c:v>
                </c:pt>
                <c:pt idx="163">
                  <c:v>3.8999999994260293E-2</c:v>
                </c:pt>
                <c:pt idx="164">
                  <c:v>4.0000000000262048E-2</c:v>
                </c:pt>
                <c:pt idx="165">
                  <c:v>4.2999999999082661E-2</c:v>
                </c:pt>
                <c:pt idx="166">
                  <c:v>3.7999999997850864E-2</c:v>
                </c:pt>
                <c:pt idx="167">
                  <c:v>3.900000000385262E-2</c:v>
                </c:pt>
                <c:pt idx="168">
                  <c:v>4.0000000000262048E-2</c:v>
                </c:pt>
                <c:pt idx="169">
                  <c:v>4.0000000000262048E-2</c:v>
                </c:pt>
                <c:pt idx="170">
                  <c:v>4.0000000000262048E-2</c:v>
                </c:pt>
                <c:pt idx="171">
                  <c:v>4.0000000000262048E-2</c:v>
                </c:pt>
                <c:pt idx="172">
                  <c:v>4.0000000000262048E-2</c:v>
                </c:pt>
                <c:pt idx="173">
                  <c:v>4.0000000000262048E-2</c:v>
                </c:pt>
                <c:pt idx="174">
                  <c:v>4.2999999999082661E-2</c:v>
                </c:pt>
                <c:pt idx="175">
                  <c:v>3.7999999997850864E-2</c:v>
                </c:pt>
                <c:pt idx="176">
                  <c:v>4.0000000000262048E-2</c:v>
                </c:pt>
                <c:pt idx="177">
                  <c:v>4.0000000000262048E-2</c:v>
                </c:pt>
                <c:pt idx="178">
                  <c:v>4.0000000000262048E-2</c:v>
                </c:pt>
                <c:pt idx="179">
                  <c:v>4.0000000000262048E-2</c:v>
                </c:pt>
                <c:pt idx="180">
                  <c:v>3.900000000385262E-2</c:v>
                </c:pt>
                <c:pt idx="181">
                  <c:v>3.9999999990669721E-2</c:v>
                </c:pt>
                <c:pt idx="182">
                  <c:v>4.3000000008674988E-2</c:v>
                </c:pt>
                <c:pt idx="183">
                  <c:v>3.7999999997850864E-2</c:v>
                </c:pt>
                <c:pt idx="184">
                  <c:v>3.900000000385262E-2</c:v>
                </c:pt>
                <c:pt idx="185">
                  <c:v>3.9999999990669721E-2</c:v>
                </c:pt>
                <c:pt idx="186">
                  <c:v>4.1000000006263804E-2</c:v>
                </c:pt>
                <c:pt idx="187">
                  <c:v>4.0000000000262048E-2</c:v>
                </c:pt>
                <c:pt idx="188">
                  <c:v>3.9999999990669721E-2</c:v>
                </c:pt>
                <c:pt idx="189">
                  <c:v>4.0000000009854375E-2</c:v>
                </c:pt>
                <c:pt idx="190">
                  <c:v>3.9999999990669721E-2</c:v>
                </c:pt>
                <c:pt idx="191">
                  <c:v>4.0000000009854375E-2</c:v>
                </c:pt>
                <c:pt idx="192">
                  <c:v>3.8999999994260293E-2</c:v>
                </c:pt>
                <c:pt idx="193">
                  <c:v>4.0000000000262048E-2</c:v>
                </c:pt>
                <c:pt idx="194">
                  <c:v>4.0000000000262048E-2</c:v>
                </c:pt>
                <c:pt idx="195">
                  <c:v>4.0000000000262048E-2</c:v>
                </c:pt>
                <c:pt idx="196">
                  <c:v>4.0000000000262048E-2</c:v>
                </c:pt>
                <c:pt idx="197">
                  <c:v>4.0000000000262048E-2</c:v>
                </c:pt>
                <c:pt idx="198">
                  <c:v>4.2999999999082661E-2</c:v>
                </c:pt>
                <c:pt idx="199">
                  <c:v>3.900000000385262E-2</c:v>
                </c:pt>
                <c:pt idx="200">
                  <c:v>3.8999999994260293E-2</c:v>
                </c:pt>
                <c:pt idx="201">
                  <c:v>3.900000000385262E-2</c:v>
                </c:pt>
                <c:pt idx="202">
                  <c:v>4.0000000000262048E-2</c:v>
                </c:pt>
                <c:pt idx="203">
                  <c:v>4.0000000000262048E-2</c:v>
                </c:pt>
                <c:pt idx="204">
                  <c:v>4.2999999999082661E-2</c:v>
                </c:pt>
                <c:pt idx="205">
                  <c:v>3.7999999997850864E-2</c:v>
                </c:pt>
                <c:pt idx="206">
                  <c:v>3.900000000385262E-2</c:v>
                </c:pt>
                <c:pt idx="207">
                  <c:v>4.1999999993080905E-2</c:v>
                </c:pt>
                <c:pt idx="208">
                  <c:v>3.900000000385262E-2</c:v>
                </c:pt>
                <c:pt idx="209">
                  <c:v>4.0000000000262048E-2</c:v>
                </c:pt>
                <c:pt idx="210">
                  <c:v>4.0000000000262048E-2</c:v>
                </c:pt>
                <c:pt idx="211">
                  <c:v>4.0000000000262048E-2</c:v>
                </c:pt>
                <c:pt idx="212">
                  <c:v>4.0000000000262048E-2</c:v>
                </c:pt>
                <c:pt idx="213">
                  <c:v>4.0000000000262048E-2</c:v>
                </c:pt>
                <c:pt idx="214">
                  <c:v>4.0000000000262048E-2</c:v>
                </c:pt>
                <c:pt idx="215">
                  <c:v>4.0000000000262048E-2</c:v>
                </c:pt>
                <c:pt idx="216">
                  <c:v>3.8999999994260293E-2</c:v>
                </c:pt>
                <c:pt idx="217">
                  <c:v>4.0000000009854375E-2</c:v>
                </c:pt>
                <c:pt idx="218">
                  <c:v>3.9999999990669721E-2</c:v>
                </c:pt>
                <c:pt idx="219">
                  <c:v>4.0000000009854375E-2</c:v>
                </c:pt>
                <c:pt idx="220">
                  <c:v>3.9999999990669721E-2</c:v>
                </c:pt>
                <c:pt idx="221">
                  <c:v>4.0000000009854375E-2</c:v>
                </c:pt>
                <c:pt idx="222">
                  <c:v>3.9999999990669721E-2</c:v>
                </c:pt>
                <c:pt idx="223">
                  <c:v>4.1000000006263804E-2</c:v>
                </c:pt>
                <c:pt idx="224">
                  <c:v>3.8999999994260293E-2</c:v>
                </c:pt>
                <c:pt idx="225">
                  <c:v>4.0000000000262048E-2</c:v>
                </c:pt>
                <c:pt idx="226">
                  <c:v>4.0000000000262048E-2</c:v>
                </c:pt>
                <c:pt idx="227">
                  <c:v>4.0000000000262048E-2</c:v>
                </c:pt>
                <c:pt idx="228">
                  <c:v>4.2999999999082661E-2</c:v>
                </c:pt>
                <c:pt idx="229">
                  <c:v>3.7999999997850864E-2</c:v>
                </c:pt>
                <c:pt idx="230">
                  <c:v>4.0000000009854375E-2</c:v>
                </c:pt>
                <c:pt idx="231">
                  <c:v>3.9999999990669721E-2</c:v>
                </c:pt>
                <c:pt idx="232">
                  <c:v>4.0000000009854375E-2</c:v>
                </c:pt>
                <c:pt idx="233">
                  <c:v>3.8999999994260293E-2</c:v>
                </c:pt>
                <c:pt idx="234">
                  <c:v>4.0000000000262048E-2</c:v>
                </c:pt>
                <c:pt idx="235">
                  <c:v>4.0000000000262048E-2</c:v>
                </c:pt>
                <c:pt idx="236">
                  <c:v>4.0000000000262048E-2</c:v>
                </c:pt>
                <c:pt idx="237">
                  <c:v>4.0000000000262048E-2</c:v>
                </c:pt>
                <c:pt idx="238">
                  <c:v>4.0000000000262048E-2</c:v>
                </c:pt>
                <c:pt idx="239">
                  <c:v>4.0000000000262048E-2</c:v>
                </c:pt>
                <c:pt idx="240">
                  <c:v>4.0000000000262048E-2</c:v>
                </c:pt>
                <c:pt idx="241">
                  <c:v>4.0000000000262048E-2</c:v>
                </c:pt>
                <c:pt idx="242">
                  <c:v>4.0000000000262048E-2</c:v>
                </c:pt>
                <c:pt idx="243">
                  <c:v>4.0999999996671477E-2</c:v>
                </c:pt>
                <c:pt idx="244">
                  <c:v>3.900000000385262E-2</c:v>
                </c:pt>
                <c:pt idx="245">
                  <c:v>4.0000000000262048E-2</c:v>
                </c:pt>
                <c:pt idx="246">
                  <c:v>4.0000000000262048E-2</c:v>
                </c:pt>
                <c:pt idx="247">
                  <c:v>3.9999999990669721E-2</c:v>
                </c:pt>
                <c:pt idx="248">
                  <c:v>4.1000000006263804E-2</c:v>
                </c:pt>
                <c:pt idx="249">
                  <c:v>3.8999999994260293E-2</c:v>
                </c:pt>
                <c:pt idx="250">
                  <c:v>4.0000000009854375E-2</c:v>
                </c:pt>
                <c:pt idx="251">
                  <c:v>3.9999999990669721E-2</c:v>
                </c:pt>
                <c:pt idx="252">
                  <c:v>4.0000000009854375E-2</c:v>
                </c:pt>
                <c:pt idx="253">
                  <c:v>4.0999999996671477E-2</c:v>
                </c:pt>
                <c:pt idx="254">
                  <c:v>4.0999999996671477E-2</c:v>
                </c:pt>
                <c:pt idx="255">
                  <c:v>3.7999999997850864E-2</c:v>
                </c:pt>
                <c:pt idx="256">
                  <c:v>4.0000000009854375E-2</c:v>
                </c:pt>
                <c:pt idx="257">
                  <c:v>4.1999999993080905E-2</c:v>
                </c:pt>
                <c:pt idx="258">
                  <c:v>3.8000000007443191E-2</c:v>
                </c:pt>
                <c:pt idx="259">
                  <c:v>3.9999999990669721E-2</c:v>
                </c:pt>
                <c:pt idx="260">
                  <c:v>4.0000000000262048E-2</c:v>
                </c:pt>
                <c:pt idx="261">
                  <c:v>4.1000000006263804E-2</c:v>
                </c:pt>
                <c:pt idx="262">
                  <c:v>3.9999999990669721E-2</c:v>
                </c:pt>
                <c:pt idx="263">
                  <c:v>4.0000000009854375E-2</c:v>
                </c:pt>
                <c:pt idx="264">
                  <c:v>3.9999999990669721E-2</c:v>
                </c:pt>
                <c:pt idx="265">
                  <c:v>3.900000000385262E-2</c:v>
                </c:pt>
                <c:pt idx="266">
                  <c:v>4.0000000000262048E-2</c:v>
                </c:pt>
                <c:pt idx="267">
                  <c:v>4.0000000000262048E-2</c:v>
                </c:pt>
                <c:pt idx="268">
                  <c:v>4.0000000000262048E-2</c:v>
                </c:pt>
                <c:pt idx="269">
                  <c:v>4.0000000000262048E-2</c:v>
                </c:pt>
                <c:pt idx="270">
                  <c:v>4.0000000000262048E-2</c:v>
                </c:pt>
                <c:pt idx="271">
                  <c:v>4.0000000000262048E-2</c:v>
                </c:pt>
                <c:pt idx="272">
                  <c:v>4.0000000000262048E-2</c:v>
                </c:pt>
                <c:pt idx="273">
                  <c:v>4.0000000000262048E-2</c:v>
                </c:pt>
                <c:pt idx="274">
                  <c:v>4.0000000000262048E-2</c:v>
                </c:pt>
                <c:pt idx="275">
                  <c:v>4.0000000000262048E-2</c:v>
                </c:pt>
                <c:pt idx="276">
                  <c:v>4.2000000002673232E-2</c:v>
                </c:pt>
                <c:pt idx="277">
                  <c:v>3.8999999994260293E-2</c:v>
                </c:pt>
                <c:pt idx="278">
                  <c:v>4.0000000000262048E-2</c:v>
                </c:pt>
                <c:pt idx="279">
                  <c:v>4.0000000000262048E-2</c:v>
                </c:pt>
                <c:pt idx="280">
                  <c:v>3.900000000385262E-2</c:v>
                </c:pt>
                <c:pt idx="281">
                  <c:v>4.0000000000262048E-2</c:v>
                </c:pt>
                <c:pt idx="282">
                  <c:v>4.0999999996671477E-2</c:v>
                </c:pt>
                <c:pt idx="283">
                  <c:v>4.0000000000262048E-2</c:v>
                </c:pt>
                <c:pt idx="284">
                  <c:v>3.8999999994260293E-2</c:v>
                </c:pt>
                <c:pt idx="285">
                  <c:v>4.0000000009854375E-2</c:v>
                </c:pt>
                <c:pt idx="286">
                  <c:v>3.9999999990669721E-2</c:v>
                </c:pt>
                <c:pt idx="287">
                  <c:v>4.0000000009854375E-2</c:v>
                </c:pt>
                <c:pt idx="288">
                  <c:v>3.9999999990669721E-2</c:v>
                </c:pt>
                <c:pt idx="289">
                  <c:v>4.0000000009854375E-2</c:v>
                </c:pt>
                <c:pt idx="290">
                  <c:v>4.1999999993080905E-2</c:v>
                </c:pt>
                <c:pt idx="291">
                  <c:v>3.8000000007443191E-2</c:v>
                </c:pt>
                <c:pt idx="292">
                  <c:v>3.9999999990669721E-2</c:v>
                </c:pt>
                <c:pt idx="293">
                  <c:v>4.1000000006263804E-2</c:v>
                </c:pt>
                <c:pt idx="294">
                  <c:v>4.0999999996671477E-2</c:v>
                </c:pt>
                <c:pt idx="295">
                  <c:v>3.900000000385262E-2</c:v>
                </c:pt>
                <c:pt idx="296">
                  <c:v>4.0000000000262048E-2</c:v>
                </c:pt>
                <c:pt idx="297">
                  <c:v>3.8999999994260293E-2</c:v>
                </c:pt>
                <c:pt idx="298">
                  <c:v>4.0000000000262048E-2</c:v>
                </c:pt>
                <c:pt idx="299">
                  <c:v>4.0000000000262048E-2</c:v>
                </c:pt>
                <c:pt idx="300">
                  <c:v>4.2000000002673232E-2</c:v>
                </c:pt>
                <c:pt idx="301">
                  <c:v>3.8999999994260293E-2</c:v>
                </c:pt>
                <c:pt idx="302">
                  <c:v>4.0000000009854375E-2</c:v>
                </c:pt>
                <c:pt idx="303">
                  <c:v>3.8999999994260293E-2</c:v>
                </c:pt>
                <c:pt idx="304">
                  <c:v>4.0000000000262048E-2</c:v>
                </c:pt>
                <c:pt idx="305">
                  <c:v>4.0000000000262048E-2</c:v>
                </c:pt>
                <c:pt idx="306">
                  <c:v>4.0000000000262048E-2</c:v>
                </c:pt>
                <c:pt idx="307">
                  <c:v>4.0000000000262048E-2</c:v>
                </c:pt>
                <c:pt idx="308">
                  <c:v>4.0000000000262048E-2</c:v>
                </c:pt>
                <c:pt idx="309">
                  <c:v>4.0000000000262048E-2</c:v>
                </c:pt>
                <c:pt idx="310">
                  <c:v>4.0000000000262048E-2</c:v>
                </c:pt>
                <c:pt idx="311">
                  <c:v>4.0000000000262048E-2</c:v>
                </c:pt>
                <c:pt idx="312">
                  <c:v>4.0999999996671477E-2</c:v>
                </c:pt>
                <c:pt idx="313">
                  <c:v>3.900000000385262E-2</c:v>
                </c:pt>
                <c:pt idx="314">
                  <c:v>4.0000000000262048E-2</c:v>
                </c:pt>
                <c:pt idx="315">
                  <c:v>4.0000000000262048E-2</c:v>
                </c:pt>
                <c:pt idx="316">
                  <c:v>4.0000000000262048E-2</c:v>
                </c:pt>
                <c:pt idx="317">
                  <c:v>4.2000000002673232E-2</c:v>
                </c:pt>
                <c:pt idx="318">
                  <c:v>3.9999999990669721E-2</c:v>
                </c:pt>
                <c:pt idx="319">
                  <c:v>3.8000000007443191E-2</c:v>
                </c:pt>
                <c:pt idx="320">
                  <c:v>4.0999999996671477E-2</c:v>
                </c:pt>
                <c:pt idx="321">
                  <c:v>3.8999999994260293E-2</c:v>
                </c:pt>
                <c:pt idx="322">
                  <c:v>4.0000000009854375E-2</c:v>
                </c:pt>
                <c:pt idx="323">
                  <c:v>3.9999999990669721E-2</c:v>
                </c:pt>
                <c:pt idx="324">
                  <c:v>4.0000000009854375E-2</c:v>
                </c:pt>
                <c:pt idx="325">
                  <c:v>3.9999999990669721E-2</c:v>
                </c:pt>
                <c:pt idx="326">
                  <c:v>4.0000000009854375E-2</c:v>
                </c:pt>
                <c:pt idx="327">
                  <c:v>4.1999999993080905E-2</c:v>
                </c:pt>
                <c:pt idx="328">
                  <c:v>4.0000000000262048E-2</c:v>
                </c:pt>
                <c:pt idx="329">
                  <c:v>3.7999999997850864E-2</c:v>
                </c:pt>
                <c:pt idx="330">
                  <c:v>4.2000000002673232E-2</c:v>
                </c:pt>
                <c:pt idx="331">
                  <c:v>3.7999999997850864E-2</c:v>
                </c:pt>
                <c:pt idx="332">
                  <c:v>4.0000000000262048E-2</c:v>
                </c:pt>
                <c:pt idx="333">
                  <c:v>4.0000000000262048E-2</c:v>
                </c:pt>
                <c:pt idx="334">
                  <c:v>4.0000000000262048E-2</c:v>
                </c:pt>
                <c:pt idx="335">
                  <c:v>4.0000000000262048E-2</c:v>
                </c:pt>
                <c:pt idx="336">
                  <c:v>4.0000000000262048E-2</c:v>
                </c:pt>
                <c:pt idx="337">
                  <c:v>4.0000000000262048E-2</c:v>
                </c:pt>
                <c:pt idx="338">
                  <c:v>4.0000000000262048E-2</c:v>
                </c:pt>
                <c:pt idx="339">
                  <c:v>4.0000000000262048E-2</c:v>
                </c:pt>
                <c:pt idx="340">
                  <c:v>4.0000000000262048E-2</c:v>
                </c:pt>
                <c:pt idx="341">
                  <c:v>4.0000000000262048E-2</c:v>
                </c:pt>
                <c:pt idx="342">
                  <c:v>4.0000000000262048E-2</c:v>
                </c:pt>
                <c:pt idx="343">
                  <c:v>4.0000000000262048E-2</c:v>
                </c:pt>
                <c:pt idx="344">
                  <c:v>4.0000000000262048E-2</c:v>
                </c:pt>
                <c:pt idx="345">
                  <c:v>4.2000000002673232E-2</c:v>
                </c:pt>
                <c:pt idx="346">
                  <c:v>3.8999999994260293E-2</c:v>
                </c:pt>
                <c:pt idx="347">
                  <c:v>4.0000000000262048E-2</c:v>
                </c:pt>
                <c:pt idx="348">
                  <c:v>3.900000000385262E-2</c:v>
                </c:pt>
                <c:pt idx="349">
                  <c:v>4.0000000000262048E-2</c:v>
                </c:pt>
                <c:pt idx="350">
                  <c:v>4.0000000000262048E-2</c:v>
                </c:pt>
                <c:pt idx="351">
                  <c:v>4.0000000000262048E-2</c:v>
                </c:pt>
                <c:pt idx="352">
                  <c:v>4.0000000000262048E-2</c:v>
                </c:pt>
                <c:pt idx="353">
                  <c:v>4.2999999999082661E-2</c:v>
                </c:pt>
                <c:pt idx="354">
                  <c:v>3.7000000001441435E-2</c:v>
                </c:pt>
                <c:pt idx="355">
                  <c:v>4.0000000000262048E-2</c:v>
                </c:pt>
                <c:pt idx="356">
                  <c:v>4.2000000002673232E-2</c:v>
                </c:pt>
                <c:pt idx="357">
                  <c:v>3.7999999997850864E-2</c:v>
                </c:pt>
                <c:pt idx="358">
                  <c:v>3.9999999990669721E-2</c:v>
                </c:pt>
                <c:pt idx="359">
                  <c:v>4.0000000009854375E-2</c:v>
                </c:pt>
                <c:pt idx="360">
                  <c:v>4.1999999993080905E-2</c:v>
                </c:pt>
                <c:pt idx="361">
                  <c:v>3.900000000385262E-2</c:v>
                </c:pt>
                <c:pt idx="362">
                  <c:v>3.8999999994260293E-2</c:v>
                </c:pt>
                <c:pt idx="363">
                  <c:v>4.0000000009854375E-2</c:v>
                </c:pt>
                <c:pt idx="364">
                  <c:v>3.9999999990669721E-2</c:v>
                </c:pt>
                <c:pt idx="365">
                  <c:v>4.0000000009854375E-2</c:v>
                </c:pt>
                <c:pt idx="366">
                  <c:v>3.9999999990669721E-2</c:v>
                </c:pt>
                <c:pt idx="367">
                  <c:v>4.0000000009854375E-2</c:v>
                </c:pt>
                <c:pt idx="368">
                  <c:v>3.9999999990669721E-2</c:v>
                </c:pt>
                <c:pt idx="369">
                  <c:v>4.2000000002673232E-2</c:v>
                </c:pt>
                <c:pt idx="370">
                  <c:v>3.7999999997850864E-2</c:v>
                </c:pt>
                <c:pt idx="371">
                  <c:v>4.0000000000262048E-2</c:v>
                </c:pt>
                <c:pt idx="372">
                  <c:v>4.0000000000262048E-2</c:v>
                </c:pt>
                <c:pt idx="373">
                  <c:v>4.0000000000262048E-2</c:v>
                </c:pt>
                <c:pt idx="374">
                  <c:v>4.0000000000262048E-2</c:v>
                </c:pt>
                <c:pt idx="375">
                  <c:v>4.0000000000262048E-2</c:v>
                </c:pt>
                <c:pt idx="376">
                  <c:v>4.0000000000262048E-2</c:v>
                </c:pt>
                <c:pt idx="377">
                  <c:v>4.0000000000262048E-2</c:v>
                </c:pt>
                <c:pt idx="378">
                  <c:v>4.0000000000262048E-2</c:v>
                </c:pt>
                <c:pt idx="379">
                  <c:v>4.0000000000262048E-2</c:v>
                </c:pt>
                <c:pt idx="380">
                  <c:v>4.0000000000262048E-2</c:v>
                </c:pt>
                <c:pt idx="381">
                  <c:v>4.0000000000262048E-2</c:v>
                </c:pt>
                <c:pt idx="382">
                  <c:v>4.0000000000262048E-2</c:v>
                </c:pt>
                <c:pt idx="383">
                  <c:v>4.5000000001493845E-2</c:v>
                </c:pt>
                <c:pt idx="384">
                  <c:v>3.4999999999030251E-2</c:v>
                </c:pt>
                <c:pt idx="385">
                  <c:v>4.0000000000262048E-2</c:v>
                </c:pt>
                <c:pt idx="386">
                  <c:v>4.0000000000262048E-2</c:v>
                </c:pt>
                <c:pt idx="387">
                  <c:v>4.0000000000262048E-2</c:v>
                </c:pt>
                <c:pt idx="388">
                  <c:v>4.0000000000262048E-2</c:v>
                </c:pt>
                <c:pt idx="389">
                  <c:v>4.0000000000262048E-2</c:v>
                </c:pt>
                <c:pt idx="390">
                  <c:v>4.0000000000262048E-2</c:v>
                </c:pt>
                <c:pt idx="391">
                  <c:v>4.0000000000262048E-2</c:v>
                </c:pt>
                <c:pt idx="392">
                  <c:v>4.0000000000262048E-2</c:v>
                </c:pt>
                <c:pt idx="393">
                  <c:v>3.9999999990669721E-2</c:v>
                </c:pt>
                <c:pt idx="394">
                  <c:v>4.0000000009854375E-2</c:v>
                </c:pt>
                <c:pt idx="395">
                  <c:v>3.9999999990669721E-2</c:v>
                </c:pt>
                <c:pt idx="396">
                  <c:v>4.1000000006263804E-2</c:v>
                </c:pt>
                <c:pt idx="397">
                  <c:v>3.8999999994260293E-2</c:v>
                </c:pt>
                <c:pt idx="398">
                  <c:v>4.1000000006263804E-2</c:v>
                </c:pt>
                <c:pt idx="399">
                  <c:v>3.8999999994260293E-2</c:v>
                </c:pt>
                <c:pt idx="400">
                  <c:v>4.0000000009854375E-2</c:v>
                </c:pt>
                <c:pt idx="401">
                  <c:v>3.9999999990669721E-2</c:v>
                </c:pt>
                <c:pt idx="402">
                  <c:v>3.900000000385262E-2</c:v>
                </c:pt>
                <c:pt idx="403">
                  <c:v>4.0999999996671477E-2</c:v>
                </c:pt>
                <c:pt idx="404">
                  <c:v>4.0000000009854375E-2</c:v>
                </c:pt>
                <c:pt idx="405">
                  <c:v>3.8999999994260293E-2</c:v>
                </c:pt>
                <c:pt idx="406">
                  <c:v>4.0000000000262048E-2</c:v>
                </c:pt>
                <c:pt idx="407">
                  <c:v>4.0999999996671477E-2</c:v>
                </c:pt>
                <c:pt idx="408">
                  <c:v>4.0000000000262048E-2</c:v>
                </c:pt>
                <c:pt idx="409">
                  <c:v>3.900000000385262E-2</c:v>
                </c:pt>
                <c:pt idx="410">
                  <c:v>4.0999999996671477E-2</c:v>
                </c:pt>
                <c:pt idx="411">
                  <c:v>4.0000000000262048E-2</c:v>
                </c:pt>
                <c:pt idx="412">
                  <c:v>4.0000000000262048E-2</c:v>
                </c:pt>
                <c:pt idx="413">
                  <c:v>4.0000000000262048E-2</c:v>
                </c:pt>
                <c:pt idx="414">
                  <c:v>4.0000000000262048E-2</c:v>
                </c:pt>
                <c:pt idx="415">
                  <c:v>3.900000000385262E-2</c:v>
                </c:pt>
                <c:pt idx="416">
                  <c:v>4.0999999996671477E-2</c:v>
                </c:pt>
                <c:pt idx="417">
                  <c:v>4.2000000002673232E-2</c:v>
                </c:pt>
                <c:pt idx="418">
                  <c:v>3.8999999994260293E-2</c:v>
                </c:pt>
                <c:pt idx="419">
                  <c:v>3.900000000385262E-2</c:v>
                </c:pt>
                <c:pt idx="420">
                  <c:v>3.900000000385262E-2</c:v>
                </c:pt>
                <c:pt idx="421">
                  <c:v>4.0999999996671477E-2</c:v>
                </c:pt>
                <c:pt idx="422">
                  <c:v>4.2000000002673232E-2</c:v>
                </c:pt>
                <c:pt idx="423">
                  <c:v>3.6999999991849108E-2</c:v>
                </c:pt>
                <c:pt idx="424">
                  <c:v>4.0000000009854375E-2</c:v>
                </c:pt>
                <c:pt idx="425">
                  <c:v>4.0999999996671477E-2</c:v>
                </c:pt>
                <c:pt idx="426">
                  <c:v>4.0000000000262048E-2</c:v>
                </c:pt>
                <c:pt idx="427">
                  <c:v>3.8999999994260293E-2</c:v>
                </c:pt>
                <c:pt idx="428">
                  <c:v>4.1000000006263804E-2</c:v>
                </c:pt>
                <c:pt idx="429">
                  <c:v>4.1999999993080905E-2</c:v>
                </c:pt>
                <c:pt idx="430">
                  <c:v>4.0000000009854375E-2</c:v>
                </c:pt>
                <c:pt idx="431">
                  <c:v>3.7999999997850864E-2</c:v>
                </c:pt>
                <c:pt idx="432">
                  <c:v>3.9999999990669721E-2</c:v>
                </c:pt>
                <c:pt idx="433">
                  <c:v>4.0000000009854375E-2</c:v>
                </c:pt>
                <c:pt idx="434">
                  <c:v>4.1999999993080905E-2</c:v>
                </c:pt>
                <c:pt idx="435">
                  <c:v>3.8000000007443191E-2</c:v>
                </c:pt>
                <c:pt idx="436">
                  <c:v>3.9999999990669721E-2</c:v>
                </c:pt>
                <c:pt idx="437">
                  <c:v>4.2000000002673232E-2</c:v>
                </c:pt>
                <c:pt idx="438">
                  <c:v>3.7999999997850864E-2</c:v>
                </c:pt>
                <c:pt idx="439">
                  <c:v>3.900000000385262E-2</c:v>
                </c:pt>
                <c:pt idx="440">
                  <c:v>4.0999999996671477E-2</c:v>
                </c:pt>
                <c:pt idx="441">
                  <c:v>3.900000000385262E-2</c:v>
                </c:pt>
                <c:pt idx="442">
                  <c:v>4.0000000000262048E-2</c:v>
                </c:pt>
                <c:pt idx="443">
                  <c:v>4.0000000000262048E-2</c:v>
                </c:pt>
                <c:pt idx="444">
                  <c:v>4.0000000000262048E-2</c:v>
                </c:pt>
                <c:pt idx="445">
                  <c:v>4.0000000000262048E-2</c:v>
                </c:pt>
                <c:pt idx="446">
                  <c:v>4.0000000000262048E-2</c:v>
                </c:pt>
                <c:pt idx="447">
                  <c:v>4.0999999996671477E-2</c:v>
                </c:pt>
                <c:pt idx="448">
                  <c:v>4.0000000000262048E-2</c:v>
                </c:pt>
                <c:pt idx="449">
                  <c:v>3.900000000385262E-2</c:v>
                </c:pt>
                <c:pt idx="450">
                  <c:v>4.0000000000262048E-2</c:v>
                </c:pt>
                <c:pt idx="451">
                  <c:v>4.0000000000262048E-2</c:v>
                </c:pt>
                <c:pt idx="452">
                  <c:v>3.9999999990669721E-2</c:v>
                </c:pt>
                <c:pt idx="453">
                  <c:v>4.1000000006263804E-2</c:v>
                </c:pt>
                <c:pt idx="454">
                  <c:v>3.8999999994260293E-2</c:v>
                </c:pt>
                <c:pt idx="455">
                  <c:v>4.3000000008674988E-2</c:v>
                </c:pt>
                <c:pt idx="456">
                  <c:v>3.7999999997850864E-2</c:v>
                </c:pt>
                <c:pt idx="457">
                  <c:v>3.900000000385262E-2</c:v>
                </c:pt>
                <c:pt idx="458">
                  <c:v>3.9999999990669721E-2</c:v>
                </c:pt>
                <c:pt idx="459">
                  <c:v>4.1000000006263804E-2</c:v>
                </c:pt>
                <c:pt idx="460">
                  <c:v>4.0000000000262048E-2</c:v>
                </c:pt>
                <c:pt idx="461">
                  <c:v>4.2000000002673232E-2</c:v>
                </c:pt>
                <c:pt idx="462">
                  <c:v>3.7999999997850864E-2</c:v>
                </c:pt>
                <c:pt idx="463">
                  <c:v>4.0000000000262048E-2</c:v>
                </c:pt>
                <c:pt idx="464">
                  <c:v>4.0000000000262048E-2</c:v>
                </c:pt>
                <c:pt idx="465">
                  <c:v>4.0000000000262048E-2</c:v>
                </c:pt>
                <c:pt idx="466">
                  <c:v>3.8999999994260293E-2</c:v>
                </c:pt>
                <c:pt idx="467">
                  <c:v>4.0999999996671477E-2</c:v>
                </c:pt>
                <c:pt idx="468">
                  <c:v>4.2000000002673232E-2</c:v>
                </c:pt>
                <c:pt idx="469">
                  <c:v>3.7999999997850864E-2</c:v>
                </c:pt>
                <c:pt idx="470">
                  <c:v>4.1000000006263804E-2</c:v>
                </c:pt>
                <c:pt idx="471">
                  <c:v>3.7999999997850864E-2</c:v>
                </c:pt>
                <c:pt idx="472">
                  <c:v>4.0000000000262048E-2</c:v>
                </c:pt>
                <c:pt idx="473">
                  <c:v>4.0000000000262048E-2</c:v>
                </c:pt>
                <c:pt idx="474">
                  <c:v>4.0000000000262048E-2</c:v>
                </c:pt>
                <c:pt idx="475">
                  <c:v>4.0000000000262048E-2</c:v>
                </c:pt>
                <c:pt idx="476">
                  <c:v>4.0000000000262048E-2</c:v>
                </c:pt>
                <c:pt idx="477">
                  <c:v>4.0000000000262048E-2</c:v>
                </c:pt>
                <c:pt idx="478">
                  <c:v>4.0000000000262048E-2</c:v>
                </c:pt>
                <c:pt idx="479">
                  <c:v>4.0999999996671477E-2</c:v>
                </c:pt>
                <c:pt idx="480">
                  <c:v>4.0000000000262048E-2</c:v>
                </c:pt>
                <c:pt idx="481">
                  <c:v>3.900000000385262E-2</c:v>
                </c:pt>
                <c:pt idx="482">
                  <c:v>4.0999999996671477E-2</c:v>
                </c:pt>
                <c:pt idx="483">
                  <c:v>4.0000000000262048E-2</c:v>
                </c:pt>
                <c:pt idx="484">
                  <c:v>4.0000000000262048E-2</c:v>
                </c:pt>
                <c:pt idx="485">
                  <c:v>4.1000000006263804E-2</c:v>
                </c:pt>
                <c:pt idx="486">
                  <c:v>3.7999999997850864E-2</c:v>
                </c:pt>
                <c:pt idx="487">
                  <c:v>4.0000000000262048E-2</c:v>
                </c:pt>
                <c:pt idx="488">
                  <c:v>4.0000000000262048E-2</c:v>
                </c:pt>
                <c:pt idx="489">
                  <c:v>4.0999999996671477E-2</c:v>
                </c:pt>
                <c:pt idx="490">
                  <c:v>4.0000000000262048E-2</c:v>
                </c:pt>
                <c:pt idx="491">
                  <c:v>4.0000000000262048E-2</c:v>
                </c:pt>
                <c:pt idx="492">
                  <c:v>3.900000000385262E-2</c:v>
                </c:pt>
                <c:pt idx="493">
                  <c:v>3.9999999990669721E-2</c:v>
                </c:pt>
                <c:pt idx="494">
                  <c:v>4.0000000009854375E-2</c:v>
                </c:pt>
                <c:pt idx="495">
                  <c:v>4.0999999996671477E-2</c:v>
                </c:pt>
                <c:pt idx="496">
                  <c:v>3.900000000385262E-2</c:v>
                </c:pt>
                <c:pt idx="497">
                  <c:v>4.2999999989490334E-2</c:v>
                </c:pt>
                <c:pt idx="498">
                  <c:v>4.0000000009854375E-2</c:v>
                </c:pt>
                <c:pt idx="499">
                  <c:v>3.9999999990669721E-2</c:v>
                </c:pt>
                <c:pt idx="500">
                  <c:v>3.8000000007443191E-2</c:v>
                </c:pt>
                <c:pt idx="501">
                  <c:v>3.8999999994260293E-2</c:v>
                </c:pt>
                <c:pt idx="502">
                  <c:v>4.0000000000262048E-2</c:v>
                </c:pt>
                <c:pt idx="503">
                  <c:v>4.0000000000262048E-2</c:v>
                </c:pt>
                <c:pt idx="504">
                  <c:v>4.0000000000262048E-2</c:v>
                </c:pt>
                <c:pt idx="505">
                  <c:v>4.1000000006263804E-2</c:v>
                </c:pt>
                <c:pt idx="506">
                  <c:v>3.8999999994260293E-2</c:v>
                </c:pt>
                <c:pt idx="507">
                  <c:v>4.0000000000262048E-2</c:v>
                </c:pt>
                <c:pt idx="508">
                  <c:v>4.0000000000262048E-2</c:v>
                </c:pt>
                <c:pt idx="509">
                  <c:v>4.0000000000262048E-2</c:v>
                </c:pt>
                <c:pt idx="510">
                  <c:v>4.0999999996671477E-2</c:v>
                </c:pt>
                <c:pt idx="511">
                  <c:v>3.900000000385262E-2</c:v>
                </c:pt>
                <c:pt idx="512">
                  <c:v>4.0999999996671477E-2</c:v>
                </c:pt>
                <c:pt idx="513">
                  <c:v>4.0000000009854375E-2</c:v>
                </c:pt>
                <c:pt idx="514">
                  <c:v>3.8999999994260293E-2</c:v>
                </c:pt>
                <c:pt idx="515">
                  <c:v>4.0999999996671477E-2</c:v>
                </c:pt>
                <c:pt idx="516">
                  <c:v>3.900000000385262E-2</c:v>
                </c:pt>
                <c:pt idx="517">
                  <c:v>4.0000000000262048E-2</c:v>
                </c:pt>
                <c:pt idx="518">
                  <c:v>4.0999999996671477E-2</c:v>
                </c:pt>
                <c:pt idx="519">
                  <c:v>3.900000000385262E-2</c:v>
                </c:pt>
                <c:pt idx="520">
                  <c:v>4.0999999996671477E-2</c:v>
                </c:pt>
                <c:pt idx="521">
                  <c:v>4.0999999996671477E-2</c:v>
                </c:pt>
                <c:pt idx="522">
                  <c:v>3.8000000007443191E-2</c:v>
                </c:pt>
                <c:pt idx="523">
                  <c:v>4.0000000000262048E-2</c:v>
                </c:pt>
                <c:pt idx="524">
                  <c:v>4.2000000002673232E-2</c:v>
                </c:pt>
                <c:pt idx="525">
                  <c:v>3.8999999994260293E-2</c:v>
                </c:pt>
                <c:pt idx="526">
                  <c:v>3.8999999994260293E-2</c:v>
                </c:pt>
                <c:pt idx="527">
                  <c:v>4.0000000009854375E-2</c:v>
                </c:pt>
                <c:pt idx="528">
                  <c:v>3.9999999990669721E-2</c:v>
                </c:pt>
                <c:pt idx="529">
                  <c:v>4.0000000009854375E-2</c:v>
                </c:pt>
                <c:pt idx="530">
                  <c:v>4.0999999996671477E-2</c:v>
                </c:pt>
                <c:pt idx="531">
                  <c:v>3.900000000385262E-2</c:v>
                </c:pt>
                <c:pt idx="532">
                  <c:v>3.9999999990669721E-2</c:v>
                </c:pt>
                <c:pt idx="533">
                  <c:v>4.0000000009854375E-2</c:v>
                </c:pt>
                <c:pt idx="534">
                  <c:v>3.9999999990669721E-2</c:v>
                </c:pt>
                <c:pt idx="535">
                  <c:v>4.1000000006263804E-2</c:v>
                </c:pt>
                <c:pt idx="536">
                  <c:v>4.1999999993080905E-2</c:v>
                </c:pt>
                <c:pt idx="537">
                  <c:v>4.0000000009854375E-2</c:v>
                </c:pt>
                <c:pt idx="538">
                  <c:v>3.7999999997850864E-2</c:v>
                </c:pt>
                <c:pt idx="539">
                  <c:v>4.0000000000262048E-2</c:v>
                </c:pt>
                <c:pt idx="540">
                  <c:v>4.0000000000262048E-2</c:v>
                </c:pt>
                <c:pt idx="541">
                  <c:v>3.8999999994260293E-2</c:v>
                </c:pt>
                <c:pt idx="542">
                  <c:v>4.0000000000262048E-2</c:v>
                </c:pt>
                <c:pt idx="543">
                  <c:v>4.0000000000262048E-2</c:v>
                </c:pt>
                <c:pt idx="544">
                  <c:v>4.0000000000262048E-2</c:v>
                </c:pt>
                <c:pt idx="545">
                  <c:v>4.0999999996671477E-2</c:v>
                </c:pt>
                <c:pt idx="546">
                  <c:v>4.0000000009854375E-2</c:v>
                </c:pt>
                <c:pt idx="547">
                  <c:v>3.8999999994260293E-2</c:v>
                </c:pt>
                <c:pt idx="548">
                  <c:v>4.2999999999082661E-2</c:v>
                </c:pt>
                <c:pt idx="549">
                  <c:v>3.7000000001441435E-2</c:v>
                </c:pt>
                <c:pt idx="550">
                  <c:v>4.1000000006263804E-2</c:v>
                </c:pt>
                <c:pt idx="551">
                  <c:v>3.8999999994260293E-2</c:v>
                </c:pt>
                <c:pt idx="552">
                  <c:v>4.0000000000262048E-2</c:v>
                </c:pt>
                <c:pt idx="553">
                  <c:v>4.0000000000262048E-2</c:v>
                </c:pt>
                <c:pt idx="554">
                  <c:v>4.1999999993080905E-2</c:v>
                </c:pt>
                <c:pt idx="555">
                  <c:v>3.900000000385262E-2</c:v>
                </c:pt>
                <c:pt idx="556">
                  <c:v>3.900000000385262E-2</c:v>
                </c:pt>
                <c:pt idx="557">
                  <c:v>4.0999999996671477E-2</c:v>
                </c:pt>
                <c:pt idx="558">
                  <c:v>3.900000000385262E-2</c:v>
                </c:pt>
                <c:pt idx="559">
                  <c:v>4.0000000000262048E-2</c:v>
                </c:pt>
                <c:pt idx="560">
                  <c:v>4.2999999999082661E-2</c:v>
                </c:pt>
                <c:pt idx="561">
                  <c:v>3.7999999997850864E-2</c:v>
                </c:pt>
                <c:pt idx="562">
                  <c:v>4.0000000000262048E-2</c:v>
                </c:pt>
                <c:pt idx="563">
                  <c:v>4.1000000006263804E-2</c:v>
                </c:pt>
                <c:pt idx="564">
                  <c:v>3.7999999997850864E-2</c:v>
                </c:pt>
                <c:pt idx="565">
                  <c:v>4.0999999996671477E-2</c:v>
                </c:pt>
                <c:pt idx="566">
                  <c:v>4.0000000000262048E-2</c:v>
                </c:pt>
                <c:pt idx="567">
                  <c:v>3.8999999994260293E-2</c:v>
                </c:pt>
                <c:pt idx="568">
                  <c:v>4.0000000009854375E-2</c:v>
                </c:pt>
                <c:pt idx="569">
                  <c:v>4.1999999993080905E-2</c:v>
                </c:pt>
                <c:pt idx="570">
                  <c:v>3.900000000385262E-2</c:v>
                </c:pt>
                <c:pt idx="571">
                  <c:v>3.8999999994260293E-2</c:v>
                </c:pt>
                <c:pt idx="572">
                  <c:v>4.0000000009854375E-2</c:v>
                </c:pt>
                <c:pt idx="573">
                  <c:v>3.9999999990669721E-2</c:v>
                </c:pt>
                <c:pt idx="574">
                  <c:v>4.0000000000262048E-2</c:v>
                </c:pt>
                <c:pt idx="575">
                  <c:v>4.2000000002673232E-2</c:v>
                </c:pt>
                <c:pt idx="576">
                  <c:v>3.7999999997850864E-2</c:v>
                </c:pt>
                <c:pt idx="577">
                  <c:v>4.0000000000262048E-2</c:v>
                </c:pt>
                <c:pt idx="578">
                  <c:v>4.0999999996671477E-2</c:v>
                </c:pt>
                <c:pt idx="579">
                  <c:v>3.900000000385262E-2</c:v>
                </c:pt>
                <c:pt idx="580">
                  <c:v>4.0999999996671477E-2</c:v>
                </c:pt>
                <c:pt idx="581">
                  <c:v>3.900000000385262E-2</c:v>
                </c:pt>
                <c:pt idx="582">
                  <c:v>4.0000000000262048E-2</c:v>
                </c:pt>
                <c:pt idx="583">
                  <c:v>4.1000000006263804E-2</c:v>
                </c:pt>
                <c:pt idx="584">
                  <c:v>3.8999999994260293E-2</c:v>
                </c:pt>
                <c:pt idx="585">
                  <c:v>4.1000000006263804E-2</c:v>
                </c:pt>
                <c:pt idx="586">
                  <c:v>3.8999999994260293E-2</c:v>
                </c:pt>
                <c:pt idx="587">
                  <c:v>4.1000000006263804E-2</c:v>
                </c:pt>
                <c:pt idx="588">
                  <c:v>3.8999999994260293E-2</c:v>
                </c:pt>
                <c:pt idx="589">
                  <c:v>4.0000000000262048E-2</c:v>
                </c:pt>
                <c:pt idx="590">
                  <c:v>4.2000000002673232E-2</c:v>
                </c:pt>
                <c:pt idx="591">
                  <c:v>3.8999999994260293E-2</c:v>
                </c:pt>
                <c:pt idx="592">
                  <c:v>4.0000000000262048E-2</c:v>
                </c:pt>
                <c:pt idx="593">
                  <c:v>4.0000000000262048E-2</c:v>
                </c:pt>
                <c:pt idx="594">
                  <c:v>4.0000000000262048E-2</c:v>
                </c:pt>
                <c:pt idx="595">
                  <c:v>3.900000000385262E-2</c:v>
                </c:pt>
                <c:pt idx="596">
                  <c:v>4.0999999996671477E-2</c:v>
                </c:pt>
                <c:pt idx="597">
                  <c:v>3.900000000385262E-2</c:v>
                </c:pt>
                <c:pt idx="598">
                  <c:v>4.0000000000262048E-2</c:v>
                </c:pt>
                <c:pt idx="599">
                  <c:v>4.1999999993080905E-2</c:v>
                </c:pt>
                <c:pt idx="600">
                  <c:v>3.900000000385262E-2</c:v>
                </c:pt>
                <c:pt idx="601">
                  <c:v>3.900000000385262E-2</c:v>
                </c:pt>
                <c:pt idx="602">
                  <c:v>4.2999999999082661E-2</c:v>
                </c:pt>
                <c:pt idx="603">
                  <c:v>3.7000000001441435E-2</c:v>
                </c:pt>
                <c:pt idx="604">
                  <c:v>3.9999999990669721E-2</c:v>
                </c:pt>
                <c:pt idx="605">
                  <c:v>4.3000000008674988E-2</c:v>
                </c:pt>
                <c:pt idx="606">
                  <c:v>3.6999999991849108E-2</c:v>
                </c:pt>
                <c:pt idx="607">
                  <c:v>4.0000000009854375E-2</c:v>
                </c:pt>
                <c:pt idx="608">
                  <c:v>4.1999999993080905E-2</c:v>
                </c:pt>
                <c:pt idx="609">
                  <c:v>3.900000000385262E-2</c:v>
                </c:pt>
                <c:pt idx="610">
                  <c:v>3.8999999994260293E-2</c:v>
                </c:pt>
                <c:pt idx="611">
                  <c:v>4.0000000000262048E-2</c:v>
                </c:pt>
                <c:pt idx="612">
                  <c:v>4.0000000000262048E-2</c:v>
                </c:pt>
                <c:pt idx="613">
                  <c:v>4.0000000000262048E-2</c:v>
                </c:pt>
                <c:pt idx="614">
                  <c:v>4.0000000000262048E-2</c:v>
                </c:pt>
                <c:pt idx="615">
                  <c:v>4.0000000000262048E-2</c:v>
                </c:pt>
                <c:pt idx="616">
                  <c:v>4.0000000000262048E-2</c:v>
                </c:pt>
                <c:pt idx="617">
                  <c:v>4.2000000002673232E-2</c:v>
                </c:pt>
                <c:pt idx="618">
                  <c:v>4.0000000000262048E-2</c:v>
                </c:pt>
                <c:pt idx="619">
                  <c:v>3.7999999997850864E-2</c:v>
                </c:pt>
                <c:pt idx="620">
                  <c:v>4.2000000002673232E-2</c:v>
                </c:pt>
                <c:pt idx="621">
                  <c:v>3.8999999994260293E-2</c:v>
                </c:pt>
                <c:pt idx="622">
                  <c:v>4.0000000009854375E-2</c:v>
                </c:pt>
                <c:pt idx="623">
                  <c:v>3.8999999994260293E-2</c:v>
                </c:pt>
                <c:pt idx="624">
                  <c:v>4.0000000000262048E-2</c:v>
                </c:pt>
                <c:pt idx="625">
                  <c:v>4.0000000000262048E-2</c:v>
                </c:pt>
                <c:pt idx="626">
                  <c:v>4.0000000000262048E-2</c:v>
                </c:pt>
                <c:pt idx="627">
                  <c:v>4.0000000000262048E-2</c:v>
                </c:pt>
                <c:pt idx="628">
                  <c:v>4.0000000000262048E-2</c:v>
                </c:pt>
                <c:pt idx="629">
                  <c:v>4.0999999996671477E-2</c:v>
                </c:pt>
                <c:pt idx="630">
                  <c:v>4.0000000000262048E-2</c:v>
                </c:pt>
                <c:pt idx="631">
                  <c:v>4.0000000000262048E-2</c:v>
                </c:pt>
                <c:pt idx="632">
                  <c:v>4.0999999996671477E-2</c:v>
                </c:pt>
                <c:pt idx="633">
                  <c:v>3.900000000385262E-2</c:v>
                </c:pt>
                <c:pt idx="634">
                  <c:v>3.900000000385262E-2</c:v>
                </c:pt>
                <c:pt idx="635">
                  <c:v>3.9999999990669721E-2</c:v>
                </c:pt>
                <c:pt idx="636">
                  <c:v>4.2000000002673232E-2</c:v>
                </c:pt>
                <c:pt idx="637">
                  <c:v>4.0000000009854375E-2</c:v>
                </c:pt>
                <c:pt idx="638">
                  <c:v>3.7999999997850864E-2</c:v>
                </c:pt>
                <c:pt idx="639">
                  <c:v>4.0999999996671477E-2</c:v>
                </c:pt>
                <c:pt idx="640">
                  <c:v>4.0999999996671477E-2</c:v>
                </c:pt>
                <c:pt idx="641">
                  <c:v>3.7999999997850864E-2</c:v>
                </c:pt>
                <c:pt idx="642">
                  <c:v>4.0000000009854375E-2</c:v>
                </c:pt>
                <c:pt idx="643">
                  <c:v>3.9999999990669721E-2</c:v>
                </c:pt>
                <c:pt idx="644">
                  <c:v>4.0000000009854375E-2</c:v>
                </c:pt>
                <c:pt idx="645">
                  <c:v>3.9999999990669721E-2</c:v>
                </c:pt>
                <c:pt idx="646">
                  <c:v>4.0000000009854375E-2</c:v>
                </c:pt>
                <c:pt idx="647">
                  <c:v>3.9999999990669721E-2</c:v>
                </c:pt>
                <c:pt idx="648">
                  <c:v>4.0000000000262048E-2</c:v>
                </c:pt>
                <c:pt idx="649">
                  <c:v>4.0000000000262048E-2</c:v>
                </c:pt>
                <c:pt idx="650">
                  <c:v>4.0999999996671477E-2</c:v>
                </c:pt>
                <c:pt idx="651">
                  <c:v>3.900000000385262E-2</c:v>
                </c:pt>
                <c:pt idx="652">
                  <c:v>4.0000000000262048E-2</c:v>
                </c:pt>
                <c:pt idx="653">
                  <c:v>4.0000000000262048E-2</c:v>
                </c:pt>
                <c:pt idx="654">
                  <c:v>4.0999999996671477E-2</c:v>
                </c:pt>
                <c:pt idx="655">
                  <c:v>4.0000000009854375E-2</c:v>
                </c:pt>
                <c:pt idx="656">
                  <c:v>3.9999999990669721E-2</c:v>
                </c:pt>
                <c:pt idx="657">
                  <c:v>4.0000000009854375E-2</c:v>
                </c:pt>
                <c:pt idx="658">
                  <c:v>3.8999999994260293E-2</c:v>
                </c:pt>
                <c:pt idx="659">
                  <c:v>4.2000000002673232E-2</c:v>
                </c:pt>
                <c:pt idx="660">
                  <c:v>3.8999999994260293E-2</c:v>
                </c:pt>
                <c:pt idx="661">
                  <c:v>3.900000000385262E-2</c:v>
                </c:pt>
                <c:pt idx="662">
                  <c:v>4.2000000002673232E-2</c:v>
                </c:pt>
                <c:pt idx="663">
                  <c:v>3.7999999997850864E-2</c:v>
                </c:pt>
                <c:pt idx="664">
                  <c:v>4.0999999996671477E-2</c:v>
                </c:pt>
                <c:pt idx="665">
                  <c:v>4.0000000000262048E-2</c:v>
                </c:pt>
                <c:pt idx="666">
                  <c:v>3.900000000385262E-2</c:v>
                </c:pt>
                <c:pt idx="667">
                  <c:v>4.0000000000262048E-2</c:v>
                </c:pt>
                <c:pt idx="668">
                  <c:v>4.2000000002673232E-2</c:v>
                </c:pt>
                <c:pt idx="669">
                  <c:v>3.7999999997850864E-2</c:v>
                </c:pt>
                <c:pt idx="670">
                  <c:v>4.0000000000262048E-2</c:v>
                </c:pt>
                <c:pt idx="671">
                  <c:v>4.0000000000262048E-2</c:v>
                </c:pt>
                <c:pt idx="672">
                  <c:v>3.9999999990669721E-2</c:v>
                </c:pt>
                <c:pt idx="673">
                  <c:v>4.0000000009854375E-2</c:v>
                </c:pt>
                <c:pt idx="674">
                  <c:v>3.9999999990669721E-2</c:v>
                </c:pt>
                <c:pt idx="675">
                  <c:v>4.0000000009854375E-2</c:v>
                </c:pt>
                <c:pt idx="676">
                  <c:v>3.9999999990669721E-2</c:v>
                </c:pt>
                <c:pt idx="677">
                  <c:v>4.0000000009854375E-2</c:v>
                </c:pt>
                <c:pt idx="678">
                  <c:v>3.9999999990669721E-2</c:v>
                </c:pt>
                <c:pt idx="679">
                  <c:v>4.0000000009854375E-2</c:v>
                </c:pt>
                <c:pt idx="680">
                  <c:v>4.2999999989490334E-2</c:v>
                </c:pt>
                <c:pt idx="681">
                  <c:v>3.8000000007443191E-2</c:v>
                </c:pt>
                <c:pt idx="682">
                  <c:v>3.8999999994260293E-2</c:v>
                </c:pt>
                <c:pt idx="683">
                  <c:v>4.0000000009854375E-2</c:v>
                </c:pt>
                <c:pt idx="684">
                  <c:v>4.1999999993080905E-2</c:v>
                </c:pt>
                <c:pt idx="685">
                  <c:v>3.900000000385262E-2</c:v>
                </c:pt>
                <c:pt idx="686">
                  <c:v>3.8999999994260293E-2</c:v>
                </c:pt>
                <c:pt idx="687">
                  <c:v>4.0000000000262048E-2</c:v>
                </c:pt>
                <c:pt idx="688">
                  <c:v>4.0000000000262048E-2</c:v>
                </c:pt>
                <c:pt idx="689">
                  <c:v>4.0000000000262048E-2</c:v>
                </c:pt>
                <c:pt idx="690">
                  <c:v>4.0000000000262048E-2</c:v>
                </c:pt>
                <c:pt idx="691">
                  <c:v>4.0000000000262048E-2</c:v>
                </c:pt>
                <c:pt idx="692">
                  <c:v>4.0000000000262048E-2</c:v>
                </c:pt>
                <c:pt idx="693">
                  <c:v>4.0000000000262048E-2</c:v>
                </c:pt>
                <c:pt idx="694">
                  <c:v>4.0000000000262048E-2</c:v>
                </c:pt>
                <c:pt idx="695">
                  <c:v>4.2000000002673232E-2</c:v>
                </c:pt>
                <c:pt idx="696">
                  <c:v>3.7999999997850864E-2</c:v>
                </c:pt>
                <c:pt idx="697">
                  <c:v>4.0000000000262048E-2</c:v>
                </c:pt>
                <c:pt idx="698">
                  <c:v>4.2000000002673232E-2</c:v>
                </c:pt>
                <c:pt idx="699">
                  <c:v>3.7999999997850864E-2</c:v>
                </c:pt>
                <c:pt idx="700">
                  <c:v>4.0000000000262048E-2</c:v>
                </c:pt>
                <c:pt idx="701">
                  <c:v>4.0000000000262048E-2</c:v>
                </c:pt>
                <c:pt idx="702">
                  <c:v>4.0000000000262048E-2</c:v>
                </c:pt>
                <c:pt idx="703">
                  <c:v>4.0000000000262048E-2</c:v>
                </c:pt>
                <c:pt idx="704">
                  <c:v>4.1999999993080905E-2</c:v>
                </c:pt>
                <c:pt idx="705">
                  <c:v>3.8000000007443191E-2</c:v>
                </c:pt>
                <c:pt idx="706">
                  <c:v>4.0000000000262048E-2</c:v>
                </c:pt>
                <c:pt idx="707">
                  <c:v>4.2000000002673232E-2</c:v>
                </c:pt>
                <c:pt idx="708">
                  <c:v>3.7999999997850864E-2</c:v>
                </c:pt>
                <c:pt idx="709">
                  <c:v>3.9999999990669721E-2</c:v>
                </c:pt>
                <c:pt idx="710">
                  <c:v>4.0000000009854375E-2</c:v>
                </c:pt>
                <c:pt idx="711">
                  <c:v>3.9999999990669721E-2</c:v>
                </c:pt>
                <c:pt idx="712">
                  <c:v>4.0000000009854375E-2</c:v>
                </c:pt>
                <c:pt idx="713">
                  <c:v>3.9999999990669721E-2</c:v>
                </c:pt>
                <c:pt idx="714">
                  <c:v>4.0000000009854375E-2</c:v>
                </c:pt>
                <c:pt idx="715">
                  <c:v>3.9999999990669721E-2</c:v>
                </c:pt>
                <c:pt idx="716">
                  <c:v>4.0000000009854375E-2</c:v>
                </c:pt>
                <c:pt idx="717">
                  <c:v>3.9999999990669721E-2</c:v>
                </c:pt>
                <c:pt idx="718">
                  <c:v>4.0000000009854375E-2</c:v>
                </c:pt>
                <c:pt idx="719">
                  <c:v>3.9999999990669721E-2</c:v>
                </c:pt>
                <c:pt idx="720">
                  <c:v>4.0000000009854375E-2</c:v>
                </c:pt>
                <c:pt idx="721">
                  <c:v>3.9999999990669721E-2</c:v>
                </c:pt>
                <c:pt idx="722">
                  <c:v>4.3000000008674988E-2</c:v>
                </c:pt>
                <c:pt idx="723">
                  <c:v>3.6999999991849108E-2</c:v>
                </c:pt>
                <c:pt idx="724">
                  <c:v>4.0000000000262048E-2</c:v>
                </c:pt>
                <c:pt idx="725">
                  <c:v>4.2000000002673232E-2</c:v>
                </c:pt>
                <c:pt idx="726">
                  <c:v>3.7999999997850864E-2</c:v>
                </c:pt>
                <c:pt idx="727">
                  <c:v>4.0000000000262048E-2</c:v>
                </c:pt>
                <c:pt idx="728">
                  <c:v>4.0000000000262048E-2</c:v>
                </c:pt>
                <c:pt idx="729">
                  <c:v>4.0000000000262048E-2</c:v>
                </c:pt>
                <c:pt idx="730">
                  <c:v>4.0000000000262048E-2</c:v>
                </c:pt>
                <c:pt idx="731">
                  <c:v>4.0000000000262048E-2</c:v>
                </c:pt>
                <c:pt idx="732">
                  <c:v>4.0000000000262048E-2</c:v>
                </c:pt>
                <c:pt idx="733">
                  <c:v>4.0000000000262048E-2</c:v>
                </c:pt>
                <c:pt idx="734">
                  <c:v>4.2000000002673232E-2</c:v>
                </c:pt>
                <c:pt idx="735">
                  <c:v>3.7999999997850864E-2</c:v>
                </c:pt>
                <c:pt idx="736">
                  <c:v>4.0000000000262048E-2</c:v>
                </c:pt>
                <c:pt idx="737">
                  <c:v>4.0000000000262048E-2</c:v>
                </c:pt>
                <c:pt idx="738">
                  <c:v>4.0000000000262048E-2</c:v>
                </c:pt>
                <c:pt idx="739">
                  <c:v>4.0000000000262048E-2</c:v>
                </c:pt>
                <c:pt idx="740">
                  <c:v>4.0000000000262048E-2</c:v>
                </c:pt>
                <c:pt idx="741">
                  <c:v>4.0000000000262048E-2</c:v>
                </c:pt>
                <c:pt idx="742">
                  <c:v>4.0000000000262048E-2</c:v>
                </c:pt>
                <c:pt idx="743">
                  <c:v>4.0000000000262048E-2</c:v>
                </c:pt>
                <c:pt idx="744">
                  <c:v>4.0000000000262048E-2</c:v>
                </c:pt>
                <c:pt idx="745">
                  <c:v>4.0000000000262048E-2</c:v>
                </c:pt>
                <c:pt idx="746">
                  <c:v>3.8999999994260293E-2</c:v>
                </c:pt>
                <c:pt idx="747">
                  <c:v>4.1000000006263804E-2</c:v>
                </c:pt>
                <c:pt idx="748">
                  <c:v>3.9999999990669721E-2</c:v>
                </c:pt>
                <c:pt idx="749">
                  <c:v>4.0000000009854375E-2</c:v>
                </c:pt>
                <c:pt idx="750">
                  <c:v>3.9999999990669721E-2</c:v>
                </c:pt>
                <c:pt idx="751">
                  <c:v>4.0000000009854375E-2</c:v>
                </c:pt>
                <c:pt idx="752">
                  <c:v>3.9999999990669721E-2</c:v>
                </c:pt>
                <c:pt idx="753">
                  <c:v>4.0000000009854375E-2</c:v>
                </c:pt>
                <c:pt idx="754">
                  <c:v>3.9999999990669721E-2</c:v>
                </c:pt>
                <c:pt idx="755">
                  <c:v>4.0000000009854375E-2</c:v>
                </c:pt>
                <c:pt idx="756">
                  <c:v>3.9999999990669721E-2</c:v>
                </c:pt>
                <c:pt idx="757">
                  <c:v>4.0000000000262048E-2</c:v>
                </c:pt>
                <c:pt idx="758">
                  <c:v>4.0000000000262048E-2</c:v>
                </c:pt>
                <c:pt idx="759">
                  <c:v>4.0000000000262048E-2</c:v>
                </c:pt>
                <c:pt idx="760">
                  <c:v>4.0000000000262048E-2</c:v>
                </c:pt>
                <c:pt idx="761">
                  <c:v>4.2000000002673232E-2</c:v>
                </c:pt>
                <c:pt idx="762">
                  <c:v>3.7999999997850864E-2</c:v>
                </c:pt>
                <c:pt idx="763">
                  <c:v>4.0000000000262048E-2</c:v>
                </c:pt>
                <c:pt idx="764">
                  <c:v>4.0000000000262048E-2</c:v>
                </c:pt>
                <c:pt idx="765">
                  <c:v>4.0000000000262048E-2</c:v>
                </c:pt>
                <c:pt idx="766">
                  <c:v>4.0000000000262048E-2</c:v>
                </c:pt>
                <c:pt idx="767">
                  <c:v>4.2000000002673232E-2</c:v>
                </c:pt>
                <c:pt idx="768">
                  <c:v>4.0000000000262048E-2</c:v>
                </c:pt>
                <c:pt idx="769">
                  <c:v>3.7999999997850864E-2</c:v>
                </c:pt>
                <c:pt idx="770">
                  <c:v>4.0000000000262048E-2</c:v>
                </c:pt>
                <c:pt idx="771">
                  <c:v>4.0000000000262048E-2</c:v>
                </c:pt>
                <c:pt idx="772">
                  <c:v>4.0999999996671477E-2</c:v>
                </c:pt>
                <c:pt idx="773">
                  <c:v>4.1000000006263804E-2</c:v>
                </c:pt>
                <c:pt idx="774">
                  <c:v>3.7999999997850864E-2</c:v>
                </c:pt>
                <c:pt idx="775">
                  <c:v>3.900000000385262E-2</c:v>
                </c:pt>
                <c:pt idx="776">
                  <c:v>4.0999999996671477E-2</c:v>
                </c:pt>
                <c:pt idx="777">
                  <c:v>4.0000000000262048E-2</c:v>
                </c:pt>
                <c:pt idx="778">
                  <c:v>4.0000000000262048E-2</c:v>
                </c:pt>
                <c:pt idx="779">
                  <c:v>3.900000000385262E-2</c:v>
                </c:pt>
                <c:pt idx="780">
                  <c:v>3.9999999990669721E-2</c:v>
                </c:pt>
                <c:pt idx="781">
                  <c:v>4.0000000000262048E-2</c:v>
                </c:pt>
                <c:pt idx="782">
                  <c:v>4.2999999999082661E-2</c:v>
                </c:pt>
                <c:pt idx="783">
                  <c:v>3.7999999997850864E-2</c:v>
                </c:pt>
                <c:pt idx="784">
                  <c:v>4.0000000009854375E-2</c:v>
                </c:pt>
                <c:pt idx="785">
                  <c:v>3.9999999990669721E-2</c:v>
                </c:pt>
                <c:pt idx="786">
                  <c:v>4.0000000009854375E-2</c:v>
                </c:pt>
                <c:pt idx="787">
                  <c:v>4.0999999996671477E-2</c:v>
                </c:pt>
                <c:pt idx="788">
                  <c:v>3.900000000385262E-2</c:v>
                </c:pt>
                <c:pt idx="789">
                  <c:v>3.9999999990669721E-2</c:v>
                </c:pt>
                <c:pt idx="790">
                  <c:v>4.0000000009854375E-2</c:v>
                </c:pt>
                <c:pt idx="791">
                  <c:v>3.9999999990669721E-2</c:v>
                </c:pt>
                <c:pt idx="792">
                  <c:v>4.0000000009854375E-2</c:v>
                </c:pt>
                <c:pt idx="793">
                  <c:v>3.9999999990669721E-2</c:v>
                </c:pt>
                <c:pt idx="794">
                  <c:v>4.0000000000262048E-2</c:v>
                </c:pt>
                <c:pt idx="795">
                  <c:v>4.0000000000262048E-2</c:v>
                </c:pt>
                <c:pt idx="796">
                  <c:v>4.0000000000262048E-2</c:v>
                </c:pt>
                <c:pt idx="797">
                  <c:v>4.0000000000262048E-2</c:v>
                </c:pt>
                <c:pt idx="798">
                  <c:v>4.0000000000262048E-2</c:v>
                </c:pt>
                <c:pt idx="799">
                  <c:v>4.0000000000262048E-2</c:v>
                </c:pt>
                <c:pt idx="800">
                  <c:v>4.0000000000262048E-2</c:v>
                </c:pt>
                <c:pt idx="801">
                  <c:v>4.0000000000262048E-2</c:v>
                </c:pt>
                <c:pt idx="802">
                  <c:v>4.0999999996671477E-2</c:v>
                </c:pt>
                <c:pt idx="803">
                  <c:v>3.900000000385262E-2</c:v>
                </c:pt>
                <c:pt idx="804">
                  <c:v>4.0000000000262048E-2</c:v>
                </c:pt>
                <c:pt idx="805">
                  <c:v>4.0000000000262048E-2</c:v>
                </c:pt>
                <c:pt idx="806">
                  <c:v>4.0000000000262048E-2</c:v>
                </c:pt>
                <c:pt idx="807">
                  <c:v>4.0000000000262048E-2</c:v>
                </c:pt>
                <c:pt idx="808">
                  <c:v>4.0000000000262048E-2</c:v>
                </c:pt>
                <c:pt idx="809">
                  <c:v>4.1999999993080905E-2</c:v>
                </c:pt>
                <c:pt idx="810">
                  <c:v>3.8000000007443191E-2</c:v>
                </c:pt>
                <c:pt idx="811">
                  <c:v>4.0000000000262048E-2</c:v>
                </c:pt>
                <c:pt idx="812">
                  <c:v>4.2000000002673232E-2</c:v>
                </c:pt>
                <c:pt idx="813">
                  <c:v>3.7999999997850864E-2</c:v>
                </c:pt>
                <c:pt idx="814">
                  <c:v>4.0000000000262048E-2</c:v>
                </c:pt>
                <c:pt idx="815">
                  <c:v>4.0000000000262048E-2</c:v>
                </c:pt>
                <c:pt idx="816">
                  <c:v>3.900000000385262E-2</c:v>
                </c:pt>
                <c:pt idx="817">
                  <c:v>4.0999999996671477E-2</c:v>
                </c:pt>
                <c:pt idx="818">
                  <c:v>3.8999999994260293E-2</c:v>
                </c:pt>
                <c:pt idx="819">
                  <c:v>4.1000000006263804E-2</c:v>
                </c:pt>
                <c:pt idx="820">
                  <c:v>3.8999999994260293E-2</c:v>
                </c:pt>
                <c:pt idx="821">
                  <c:v>4.2999999999082661E-2</c:v>
                </c:pt>
                <c:pt idx="822">
                  <c:v>4.0000000000262048E-2</c:v>
                </c:pt>
                <c:pt idx="823">
                  <c:v>4.0000000000262048E-2</c:v>
                </c:pt>
                <c:pt idx="824">
                  <c:v>4.0000000000262048E-2</c:v>
                </c:pt>
                <c:pt idx="825">
                  <c:v>3.8000000007443191E-2</c:v>
                </c:pt>
                <c:pt idx="826">
                  <c:v>3.9999999990669721E-2</c:v>
                </c:pt>
                <c:pt idx="827">
                  <c:v>4.2000000002673232E-2</c:v>
                </c:pt>
                <c:pt idx="828">
                  <c:v>3.7999999997850864E-2</c:v>
                </c:pt>
                <c:pt idx="829">
                  <c:v>4.0000000009854375E-2</c:v>
                </c:pt>
                <c:pt idx="830">
                  <c:v>3.9999999990669721E-2</c:v>
                </c:pt>
                <c:pt idx="831">
                  <c:v>4.0000000000262048E-2</c:v>
                </c:pt>
                <c:pt idx="832">
                  <c:v>4.0000000000262048E-2</c:v>
                </c:pt>
                <c:pt idx="833">
                  <c:v>4.2000000002673232E-2</c:v>
                </c:pt>
                <c:pt idx="834">
                  <c:v>3.7999999997850864E-2</c:v>
                </c:pt>
                <c:pt idx="835">
                  <c:v>4.0000000000262048E-2</c:v>
                </c:pt>
                <c:pt idx="836">
                  <c:v>4.2000000002673232E-2</c:v>
                </c:pt>
                <c:pt idx="837">
                  <c:v>3.7999999997850864E-2</c:v>
                </c:pt>
                <c:pt idx="838">
                  <c:v>4.0000000000262048E-2</c:v>
                </c:pt>
                <c:pt idx="839">
                  <c:v>4.0000000000262048E-2</c:v>
                </c:pt>
                <c:pt idx="840">
                  <c:v>3.900000000385262E-2</c:v>
                </c:pt>
                <c:pt idx="841">
                  <c:v>4.0000000000262048E-2</c:v>
                </c:pt>
                <c:pt idx="842">
                  <c:v>4.2999999999082661E-2</c:v>
                </c:pt>
                <c:pt idx="843">
                  <c:v>3.7999999997850864E-2</c:v>
                </c:pt>
                <c:pt idx="844">
                  <c:v>3.8999999994260293E-2</c:v>
                </c:pt>
                <c:pt idx="845">
                  <c:v>4.0000000009854375E-2</c:v>
                </c:pt>
                <c:pt idx="846">
                  <c:v>4.2999999989490334E-2</c:v>
                </c:pt>
                <c:pt idx="847">
                  <c:v>4.0000000009854375E-2</c:v>
                </c:pt>
                <c:pt idx="848">
                  <c:v>3.7999999997850864E-2</c:v>
                </c:pt>
                <c:pt idx="849">
                  <c:v>4.0000000000262048E-2</c:v>
                </c:pt>
                <c:pt idx="850">
                  <c:v>4.0000000000262048E-2</c:v>
                </c:pt>
                <c:pt idx="851">
                  <c:v>4.0000000000262048E-2</c:v>
                </c:pt>
                <c:pt idx="852">
                  <c:v>4.0000000000262048E-2</c:v>
                </c:pt>
                <c:pt idx="853">
                  <c:v>4.0000000000262048E-2</c:v>
                </c:pt>
                <c:pt idx="854">
                  <c:v>4.0000000000262048E-2</c:v>
                </c:pt>
                <c:pt idx="855">
                  <c:v>3.9999999990669721E-2</c:v>
                </c:pt>
                <c:pt idx="856">
                  <c:v>4.0000000009854375E-2</c:v>
                </c:pt>
                <c:pt idx="857">
                  <c:v>3.9999999990669721E-2</c:v>
                </c:pt>
                <c:pt idx="858">
                  <c:v>3.900000000385262E-2</c:v>
                </c:pt>
                <c:pt idx="859">
                  <c:v>4.0000000000262048E-2</c:v>
                </c:pt>
                <c:pt idx="860">
                  <c:v>4.1000000006263804E-2</c:v>
                </c:pt>
                <c:pt idx="861">
                  <c:v>3.9999999990669721E-2</c:v>
                </c:pt>
                <c:pt idx="862">
                  <c:v>4.0000000009854375E-2</c:v>
                </c:pt>
                <c:pt idx="863">
                  <c:v>3.9999999990669721E-2</c:v>
                </c:pt>
                <c:pt idx="864">
                  <c:v>3.900000000385262E-2</c:v>
                </c:pt>
                <c:pt idx="865">
                  <c:v>4.0000000000262048E-2</c:v>
                </c:pt>
                <c:pt idx="866">
                  <c:v>4.1000000006263804E-2</c:v>
                </c:pt>
                <c:pt idx="867">
                  <c:v>3.9999999990669721E-2</c:v>
                </c:pt>
                <c:pt idx="868">
                  <c:v>4.0000000000262048E-2</c:v>
                </c:pt>
                <c:pt idx="869">
                  <c:v>3.900000000385262E-2</c:v>
                </c:pt>
                <c:pt idx="870">
                  <c:v>4.0000000000262048E-2</c:v>
                </c:pt>
                <c:pt idx="871">
                  <c:v>4.0000000000262048E-2</c:v>
                </c:pt>
                <c:pt idx="872">
                  <c:v>4.2999999999082661E-2</c:v>
                </c:pt>
                <c:pt idx="873">
                  <c:v>3.7999999997850864E-2</c:v>
                </c:pt>
                <c:pt idx="874">
                  <c:v>4.0000000000262048E-2</c:v>
                </c:pt>
                <c:pt idx="875">
                  <c:v>4.0000000000262048E-2</c:v>
                </c:pt>
                <c:pt idx="876">
                  <c:v>4.0000000000262048E-2</c:v>
                </c:pt>
                <c:pt idx="877">
                  <c:v>4.0000000000262048E-2</c:v>
                </c:pt>
                <c:pt idx="878">
                  <c:v>4.2000000002673232E-2</c:v>
                </c:pt>
                <c:pt idx="879">
                  <c:v>4.0000000000262048E-2</c:v>
                </c:pt>
                <c:pt idx="880">
                  <c:v>3.8999999994260293E-2</c:v>
                </c:pt>
                <c:pt idx="881">
                  <c:v>3.900000000385262E-2</c:v>
                </c:pt>
                <c:pt idx="882">
                  <c:v>4.0000000000262048E-2</c:v>
                </c:pt>
                <c:pt idx="883">
                  <c:v>3.8999999994260293E-2</c:v>
                </c:pt>
                <c:pt idx="884">
                  <c:v>4.0000000009854375E-2</c:v>
                </c:pt>
                <c:pt idx="885">
                  <c:v>3.9999999990669721E-2</c:v>
                </c:pt>
                <c:pt idx="886">
                  <c:v>4.0000000009854375E-2</c:v>
                </c:pt>
                <c:pt idx="887">
                  <c:v>4.2999999989490334E-2</c:v>
                </c:pt>
                <c:pt idx="888">
                  <c:v>3.8000000007443191E-2</c:v>
                </c:pt>
                <c:pt idx="889">
                  <c:v>3.8999999994260293E-2</c:v>
                </c:pt>
                <c:pt idx="890">
                  <c:v>4.0000000000262048E-2</c:v>
                </c:pt>
                <c:pt idx="891">
                  <c:v>4.1000000006263804E-2</c:v>
                </c:pt>
                <c:pt idx="892">
                  <c:v>3.9999999990669721E-2</c:v>
                </c:pt>
                <c:pt idx="893">
                  <c:v>3.900000000385262E-2</c:v>
                </c:pt>
                <c:pt idx="894">
                  <c:v>4.0000000000262048E-2</c:v>
                </c:pt>
                <c:pt idx="895">
                  <c:v>4.0000000000262048E-2</c:v>
                </c:pt>
                <c:pt idx="896">
                  <c:v>4.0000000000262048E-2</c:v>
                </c:pt>
                <c:pt idx="897">
                  <c:v>4.1000000006263804E-2</c:v>
                </c:pt>
                <c:pt idx="898">
                  <c:v>3.8999999994260293E-2</c:v>
                </c:pt>
                <c:pt idx="899">
                  <c:v>4.2999999999082661E-2</c:v>
                </c:pt>
                <c:pt idx="900">
                  <c:v>3.7999999997850864E-2</c:v>
                </c:pt>
                <c:pt idx="901">
                  <c:v>3.900000000385262E-2</c:v>
                </c:pt>
                <c:pt idx="902">
                  <c:v>4.0999999996671477E-2</c:v>
                </c:pt>
                <c:pt idx="903">
                  <c:v>3.900000000385262E-2</c:v>
                </c:pt>
                <c:pt idx="904">
                  <c:v>4.0000000000262048E-2</c:v>
                </c:pt>
                <c:pt idx="905">
                  <c:v>4.0000000000262048E-2</c:v>
                </c:pt>
                <c:pt idx="906">
                  <c:v>4.0999999996671477E-2</c:v>
                </c:pt>
                <c:pt idx="907">
                  <c:v>4.0000000000262048E-2</c:v>
                </c:pt>
                <c:pt idx="908">
                  <c:v>3.900000000385262E-2</c:v>
                </c:pt>
                <c:pt idx="909">
                  <c:v>4.0000000000262048E-2</c:v>
                </c:pt>
                <c:pt idx="910">
                  <c:v>4.0000000000262048E-2</c:v>
                </c:pt>
                <c:pt idx="911">
                  <c:v>4.2999999999082661E-2</c:v>
                </c:pt>
                <c:pt idx="912">
                  <c:v>4.0000000000262048E-2</c:v>
                </c:pt>
                <c:pt idx="913">
                  <c:v>3.8999999994260293E-2</c:v>
                </c:pt>
                <c:pt idx="914">
                  <c:v>3.8000000007443191E-2</c:v>
                </c:pt>
                <c:pt idx="915">
                  <c:v>4.0999999996671477E-2</c:v>
                </c:pt>
                <c:pt idx="916">
                  <c:v>3.8999999994260293E-2</c:v>
                </c:pt>
                <c:pt idx="917">
                  <c:v>4.3000000008674988E-2</c:v>
                </c:pt>
                <c:pt idx="918">
                  <c:v>3.7999999997850864E-2</c:v>
                </c:pt>
                <c:pt idx="919">
                  <c:v>4.0000000000262048E-2</c:v>
                </c:pt>
                <c:pt idx="920">
                  <c:v>4.0000000000262048E-2</c:v>
                </c:pt>
                <c:pt idx="921">
                  <c:v>3.900000000385262E-2</c:v>
                </c:pt>
                <c:pt idx="922">
                  <c:v>4.0999999996671477E-2</c:v>
                </c:pt>
                <c:pt idx="923">
                  <c:v>3.900000000385262E-2</c:v>
                </c:pt>
                <c:pt idx="924">
                  <c:v>3.9999999990669721E-2</c:v>
                </c:pt>
                <c:pt idx="925">
                  <c:v>4.0000000009854375E-2</c:v>
                </c:pt>
                <c:pt idx="926">
                  <c:v>3.9999999990669721E-2</c:v>
                </c:pt>
                <c:pt idx="927">
                  <c:v>4.0000000000262048E-2</c:v>
                </c:pt>
                <c:pt idx="928">
                  <c:v>4.0000000000262048E-2</c:v>
                </c:pt>
                <c:pt idx="929">
                  <c:v>4.0000000000262048E-2</c:v>
                </c:pt>
                <c:pt idx="930">
                  <c:v>4.0000000000262048E-2</c:v>
                </c:pt>
                <c:pt idx="931">
                  <c:v>4.0000000000262048E-2</c:v>
                </c:pt>
                <c:pt idx="932">
                  <c:v>4.2999999999082661E-2</c:v>
                </c:pt>
                <c:pt idx="933">
                  <c:v>3.7000000001441435E-2</c:v>
                </c:pt>
                <c:pt idx="934">
                  <c:v>4.0000000000262048E-2</c:v>
                </c:pt>
                <c:pt idx="935">
                  <c:v>4.0000000000262048E-2</c:v>
                </c:pt>
                <c:pt idx="936">
                  <c:v>4.0000000000262048E-2</c:v>
                </c:pt>
                <c:pt idx="937">
                  <c:v>4.0000000000262048E-2</c:v>
                </c:pt>
                <c:pt idx="938">
                  <c:v>4.0000000000262048E-2</c:v>
                </c:pt>
                <c:pt idx="939">
                  <c:v>4.0000000000262048E-2</c:v>
                </c:pt>
                <c:pt idx="940">
                  <c:v>4.0000000000262048E-2</c:v>
                </c:pt>
                <c:pt idx="941">
                  <c:v>4.0000000000262048E-2</c:v>
                </c:pt>
                <c:pt idx="942">
                  <c:v>4.0999999996671477E-2</c:v>
                </c:pt>
                <c:pt idx="943">
                  <c:v>3.900000000385262E-2</c:v>
                </c:pt>
                <c:pt idx="944">
                  <c:v>4.2999999999082661E-2</c:v>
                </c:pt>
                <c:pt idx="945">
                  <c:v>3.7999999997850864E-2</c:v>
                </c:pt>
                <c:pt idx="946">
                  <c:v>4.0000000000262048E-2</c:v>
                </c:pt>
                <c:pt idx="947">
                  <c:v>3.900000000385262E-2</c:v>
                </c:pt>
                <c:pt idx="948">
                  <c:v>4.0000000000262048E-2</c:v>
                </c:pt>
                <c:pt idx="949">
                  <c:v>4.0000000000262048E-2</c:v>
                </c:pt>
                <c:pt idx="950">
                  <c:v>4.1999999993080905E-2</c:v>
                </c:pt>
                <c:pt idx="951">
                  <c:v>3.7999999997850864E-2</c:v>
                </c:pt>
                <c:pt idx="952">
                  <c:v>4.0000000009854375E-2</c:v>
                </c:pt>
                <c:pt idx="953">
                  <c:v>4.2000000002673232E-2</c:v>
                </c:pt>
                <c:pt idx="954">
                  <c:v>3.7999999997850864E-2</c:v>
                </c:pt>
                <c:pt idx="955">
                  <c:v>3.9999999990669721E-2</c:v>
                </c:pt>
                <c:pt idx="956">
                  <c:v>4.0000000009854375E-2</c:v>
                </c:pt>
                <c:pt idx="957">
                  <c:v>3.9999999990669721E-2</c:v>
                </c:pt>
                <c:pt idx="958">
                  <c:v>4.0000000009854375E-2</c:v>
                </c:pt>
                <c:pt idx="959">
                  <c:v>4.2999999989490334E-2</c:v>
                </c:pt>
                <c:pt idx="960">
                  <c:v>3.900000000385262E-2</c:v>
                </c:pt>
                <c:pt idx="961">
                  <c:v>3.7999999997850864E-2</c:v>
                </c:pt>
                <c:pt idx="962">
                  <c:v>4.3000000008674988E-2</c:v>
                </c:pt>
                <c:pt idx="963">
                  <c:v>3.6999999991849108E-2</c:v>
                </c:pt>
                <c:pt idx="964">
                  <c:v>4.0000000000262048E-2</c:v>
                </c:pt>
                <c:pt idx="965">
                  <c:v>4.2000000002673232E-2</c:v>
                </c:pt>
                <c:pt idx="966">
                  <c:v>3.7999999997850864E-2</c:v>
                </c:pt>
                <c:pt idx="967">
                  <c:v>4.0000000000262048E-2</c:v>
                </c:pt>
                <c:pt idx="968">
                  <c:v>4.2000000002673232E-2</c:v>
                </c:pt>
                <c:pt idx="969">
                  <c:v>3.7999999997850864E-2</c:v>
                </c:pt>
                <c:pt idx="970">
                  <c:v>4.0000000000262048E-2</c:v>
                </c:pt>
                <c:pt idx="971">
                  <c:v>4.2000000002673232E-2</c:v>
                </c:pt>
                <c:pt idx="972">
                  <c:v>3.7999999997850864E-2</c:v>
                </c:pt>
                <c:pt idx="973">
                  <c:v>4.0000000000262048E-2</c:v>
                </c:pt>
                <c:pt idx="974">
                  <c:v>4.0000000000262048E-2</c:v>
                </c:pt>
                <c:pt idx="975">
                  <c:v>4.0000000000262048E-2</c:v>
                </c:pt>
                <c:pt idx="976">
                  <c:v>4.0000000000262048E-2</c:v>
                </c:pt>
                <c:pt idx="977">
                  <c:v>4.0999999996671477E-2</c:v>
                </c:pt>
                <c:pt idx="978">
                  <c:v>4.0000000000262048E-2</c:v>
                </c:pt>
                <c:pt idx="979">
                  <c:v>4.0000000000262048E-2</c:v>
                </c:pt>
                <c:pt idx="980">
                  <c:v>3.900000000385262E-2</c:v>
                </c:pt>
                <c:pt idx="981">
                  <c:v>4.0000000000262048E-2</c:v>
                </c:pt>
                <c:pt idx="982">
                  <c:v>4.0000000000262048E-2</c:v>
                </c:pt>
                <c:pt idx="983">
                  <c:v>4.2999999999082661E-2</c:v>
                </c:pt>
                <c:pt idx="984">
                  <c:v>3.7000000001441435E-2</c:v>
                </c:pt>
                <c:pt idx="985">
                  <c:v>4.0000000000262048E-2</c:v>
                </c:pt>
                <c:pt idx="986">
                  <c:v>4.0000000000262048E-2</c:v>
                </c:pt>
                <c:pt idx="987">
                  <c:v>4.0000000000262048E-2</c:v>
                </c:pt>
                <c:pt idx="988">
                  <c:v>3.9999999990669721E-2</c:v>
                </c:pt>
                <c:pt idx="989">
                  <c:v>4.3000000008674988E-2</c:v>
                </c:pt>
                <c:pt idx="990">
                  <c:v>3.7999999997850864E-2</c:v>
                </c:pt>
                <c:pt idx="991">
                  <c:v>3.900000000385262E-2</c:v>
                </c:pt>
                <c:pt idx="992">
                  <c:v>3.9999999990669721E-2</c:v>
                </c:pt>
                <c:pt idx="993">
                  <c:v>4.0000000009854375E-2</c:v>
                </c:pt>
                <c:pt idx="994">
                  <c:v>3.9999999990669721E-2</c:v>
                </c:pt>
                <c:pt idx="995">
                  <c:v>4.2000000002673232E-2</c:v>
                </c:pt>
                <c:pt idx="996">
                  <c:v>3.7999999997850864E-2</c:v>
                </c:pt>
                <c:pt idx="997">
                  <c:v>4.0000000009854375E-2</c:v>
                </c:pt>
                <c:pt idx="998">
                  <c:v>4.1999999993080905E-2</c:v>
                </c:pt>
                <c:pt idx="999">
                  <c:v>3.8000000007443191E-2</c:v>
                </c:pt>
                <c:pt idx="1000">
                  <c:v>3.9999999990669721E-2</c:v>
                </c:pt>
                <c:pt idx="1001">
                  <c:v>4.0000000000262048E-2</c:v>
                </c:pt>
                <c:pt idx="1002">
                  <c:v>4.0000000000262048E-2</c:v>
                </c:pt>
              </c:numCache>
            </c:numRef>
          </c:yVal>
          <c:smooth val="0"/>
          <c:extLst>
            <c:ext xmlns:c16="http://schemas.microsoft.com/office/drawing/2014/chart" uri="{C3380CC4-5D6E-409C-BE32-E72D297353CC}">
              <c16:uniqueId val="{00000000-737A-44E2-BC3A-C9F843176095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axId val="561276304"/>
        <c:axId val="561272976"/>
      </c:scatterChart>
      <c:valAx>
        <c:axId val="561276304"/>
        <c:scaling>
          <c:orientation val="minMax"/>
        </c:scaling>
        <c:delete val="0"/>
        <c:axPos val="b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majorTickMark val="none"/>
        <c:minorTickMark val="none"/>
        <c:tickLblPos val="nextTo"/>
        <c:spPr>
          <a:noFill/>
          <a:ln w="9525" cap="flat" cmpd="sng" algn="ctr">
            <a:solidFill>
              <a:schemeClr val="tx1">
                <a:lumMod val="25000"/>
                <a:lumOff val="7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900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fr-FR"/>
          </a:p>
        </c:txPr>
        <c:crossAx val="561272976"/>
        <c:crosses val="autoZero"/>
        <c:crossBetween val="midCat"/>
      </c:valAx>
      <c:valAx>
        <c:axId val="561272976"/>
        <c:scaling>
          <c:orientation val="minMax"/>
          <c:max val="5.5000000000000007E-2"/>
          <c:min val="2.5000000000000005E-2"/>
        </c:scaling>
        <c:delete val="0"/>
        <c:axPos val="l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title>
          <c:tx>
            <c:rich>
              <a:bodyPr rot="-5400000" spcFirstLastPara="1" vertOverflow="ellipsis" vert="horz" wrap="square" anchor="ctr" anchorCtr="1"/>
              <a:lstStyle/>
              <a:p>
                <a:pPr>
                  <a:defRPr sz="1000" b="0" i="0" u="none" strike="noStrike" kern="1200" baseline="0">
                    <a:solidFill>
                      <a:schemeClr val="tx1">
                        <a:lumMod val="65000"/>
                        <a:lumOff val="3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r>
                  <a:rPr lang="fr-FR" dirty="0"/>
                  <a:t>Ecart de temps entre 2 poses (s)</a:t>
                </a:r>
              </a:p>
            </c:rich>
          </c:tx>
          <c:layout/>
          <c:overlay val="0"/>
          <c:spPr>
            <a:noFill/>
            <a:ln>
              <a:noFill/>
            </a:ln>
            <a:effectLst/>
          </c:spPr>
          <c:txPr>
            <a:bodyPr rot="-5400000" spcFirstLastPara="1" vertOverflow="ellipsis" vert="horz" wrap="square" anchor="ctr" anchorCtr="1"/>
            <a:lstStyle/>
            <a:p>
              <a:pPr>
                <a:defRPr sz="1000" b="0" i="0" u="none" strike="noStrike" kern="1200" baseline="0">
                  <a:solidFill>
                    <a:schemeClr val="tx1">
                      <a:lumMod val="65000"/>
                      <a:lumOff val="35000"/>
                    </a:schemeClr>
                  </a:solidFill>
                  <a:latin typeface="+mn-lt"/>
                  <a:ea typeface="+mn-ea"/>
                  <a:cs typeface="+mn-cs"/>
                </a:defRPr>
              </a:pPr>
              <a:endParaRPr lang="fr-FR"/>
            </a:p>
          </c:txPr>
        </c:title>
        <c:numFmt formatCode="0.000" sourceLinked="1"/>
        <c:majorTickMark val="none"/>
        <c:minorTickMark val="none"/>
        <c:tickLblPos val="nextTo"/>
        <c:spPr>
          <a:noFill/>
          <a:ln w="9525" cap="flat" cmpd="sng" algn="ctr">
            <a:solidFill>
              <a:schemeClr val="tx1">
                <a:lumMod val="25000"/>
                <a:lumOff val="7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900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fr-FR"/>
          </a:p>
        </c:txPr>
        <c:crossAx val="561276304"/>
        <c:crosses val="autoZero"/>
        <c:crossBetween val="midCat"/>
      </c:valAx>
      <c:spPr>
        <a:noFill/>
        <a:ln>
          <a:noFill/>
        </a:ln>
        <a:effectLst/>
      </c:spPr>
    </c:plotArea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/>
      </a:pPr>
      <a:endParaRPr lang="fr-FR"/>
    </a:p>
  </c:txPr>
  <c:externalData r:id="rId3">
    <c:autoUpdate val="0"/>
  </c:externalData>
</c:chartSpace>
</file>

<file path=ppt/charts/chart9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fr-FR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tx>
        <c:rich>
          <a:bodyPr rot="0" spcFirstLastPara="1" vertOverflow="ellipsis" vert="horz" wrap="square" anchor="ctr" anchorCtr="1"/>
          <a:lstStyle/>
          <a:p>
            <a:pPr>
              <a:defRPr sz="1800" b="0" i="0" u="none" strike="noStrike" kern="1200" spc="0" baseline="0">
                <a:solidFill>
                  <a:srgbClr val="FF0000"/>
                </a:solidFill>
                <a:latin typeface="+mn-lt"/>
                <a:ea typeface="+mn-ea"/>
                <a:cs typeface="+mn-cs"/>
              </a:defRPr>
            </a:pPr>
            <a:r>
              <a:rPr lang="fr-FR" sz="1800" dirty="0" err="1">
                <a:solidFill>
                  <a:srgbClr val="FF0000"/>
                </a:solidFill>
              </a:rPr>
              <a:t>Binning</a:t>
            </a:r>
            <a:r>
              <a:rPr lang="fr-FR" sz="1800" dirty="0">
                <a:solidFill>
                  <a:srgbClr val="FF0000"/>
                </a:solidFill>
              </a:rPr>
              <a:t> 2 software</a:t>
            </a:r>
          </a:p>
        </c:rich>
      </c:tx>
      <c:layout/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800" b="0" i="0" u="none" strike="noStrike" kern="1200" spc="0" baseline="0">
              <a:solidFill>
                <a:srgbClr val="FF0000"/>
              </a:solidFill>
              <a:latin typeface="+mn-lt"/>
              <a:ea typeface="+mn-ea"/>
              <a:cs typeface="+mn-cs"/>
            </a:defRPr>
          </a:pPr>
          <a:endParaRPr lang="fr-FR"/>
        </a:p>
      </c:txPr>
    </c:title>
    <c:autoTitleDeleted val="0"/>
    <c:plotArea>
      <c:layout/>
      <c:scatterChart>
        <c:scatterStyle val="lineMarker"/>
        <c:varyColors val="0"/>
        <c:ser>
          <c:idx val="0"/>
          <c:order val="0"/>
          <c:spPr>
            <a:ln w="19050" cap="rnd">
              <a:solidFill>
                <a:schemeClr val="accent1"/>
              </a:solidFill>
              <a:round/>
            </a:ln>
            <a:effectLst/>
          </c:spPr>
          <c:marker>
            <c:symbol val="none"/>
          </c:marker>
          <c:yVal>
            <c:numRef>
              <c:f>Feuil1!$C$2:$C$1006</c:f>
              <c:numCache>
                <c:formatCode>0.000</c:formatCode>
                <c:ptCount val="1005"/>
                <c:pt idx="0">
                  <c:v>4.0999999996671477E-2</c:v>
                </c:pt>
                <c:pt idx="1">
                  <c:v>3.7999999997850864E-2</c:v>
                </c:pt>
                <c:pt idx="2">
                  <c:v>4.1000000006263804E-2</c:v>
                </c:pt>
                <c:pt idx="3">
                  <c:v>4.0000000000262048E-2</c:v>
                </c:pt>
                <c:pt idx="4">
                  <c:v>4.0000000000262048E-2</c:v>
                </c:pt>
                <c:pt idx="5">
                  <c:v>3.7999999997850864E-2</c:v>
                </c:pt>
                <c:pt idx="6">
                  <c:v>4.1000000006263804E-2</c:v>
                </c:pt>
                <c:pt idx="7">
                  <c:v>4.8000000000314458E-2</c:v>
                </c:pt>
                <c:pt idx="8">
                  <c:v>3.3999999993028496E-2</c:v>
                </c:pt>
                <c:pt idx="9">
                  <c:v>4.0000000000262048E-2</c:v>
                </c:pt>
                <c:pt idx="10">
                  <c:v>4.5999999997903274E-2</c:v>
                </c:pt>
                <c:pt idx="11">
                  <c:v>3.3000000006211394E-2</c:v>
                </c:pt>
                <c:pt idx="12">
                  <c:v>3.9999999990669721E-2</c:v>
                </c:pt>
                <c:pt idx="13">
                  <c:v>4.9000000006316213E-2</c:v>
                </c:pt>
                <c:pt idx="14">
                  <c:v>2.9999999997798454E-2</c:v>
                </c:pt>
                <c:pt idx="15">
                  <c:v>3.900000000385262E-2</c:v>
                </c:pt>
                <c:pt idx="16">
                  <c:v>4.0000000000262048E-2</c:v>
                </c:pt>
                <c:pt idx="17">
                  <c:v>5.0999999999135071E-2</c:v>
                </c:pt>
                <c:pt idx="18">
                  <c:v>3.2000000000209639E-2</c:v>
                </c:pt>
                <c:pt idx="19">
                  <c:v>4.0000000000262048E-2</c:v>
                </c:pt>
                <c:pt idx="20">
                  <c:v>3.8999999994260293E-2</c:v>
                </c:pt>
                <c:pt idx="21">
                  <c:v>4.1000000006263804E-2</c:v>
                </c:pt>
                <c:pt idx="22">
                  <c:v>4.6999999994312702E-2</c:v>
                </c:pt>
                <c:pt idx="23">
                  <c:v>3.2000000000209639E-2</c:v>
                </c:pt>
                <c:pt idx="24">
                  <c:v>4.0000000000262048E-2</c:v>
                </c:pt>
                <c:pt idx="25">
                  <c:v>4.8000000000314458E-2</c:v>
                </c:pt>
                <c:pt idx="26">
                  <c:v>4.0000000000262048E-2</c:v>
                </c:pt>
                <c:pt idx="27">
                  <c:v>4.0000000000262048E-2</c:v>
                </c:pt>
                <c:pt idx="28">
                  <c:v>3.4000000002620823E-2</c:v>
                </c:pt>
                <c:pt idx="29">
                  <c:v>3.599999999543968E-2</c:v>
                </c:pt>
                <c:pt idx="30">
                  <c:v>4.0000000009854375E-2</c:v>
                </c:pt>
                <c:pt idx="31">
                  <c:v>3.9999999990669721E-2</c:v>
                </c:pt>
                <c:pt idx="32">
                  <c:v>4.2000000002673232E-2</c:v>
                </c:pt>
                <c:pt idx="33">
                  <c:v>4.2000000002673232E-2</c:v>
                </c:pt>
                <c:pt idx="34">
                  <c:v>3.900000000385262E-2</c:v>
                </c:pt>
                <c:pt idx="35">
                  <c:v>3.8999999994260293E-2</c:v>
                </c:pt>
                <c:pt idx="36">
                  <c:v>4.0999999996671477E-2</c:v>
                </c:pt>
                <c:pt idx="37">
                  <c:v>3.900000000385262E-2</c:v>
                </c:pt>
                <c:pt idx="38">
                  <c:v>4.0999999996671477E-2</c:v>
                </c:pt>
                <c:pt idx="39">
                  <c:v>4.0000000000262048E-2</c:v>
                </c:pt>
                <c:pt idx="40">
                  <c:v>3.900000000385262E-2</c:v>
                </c:pt>
                <c:pt idx="41">
                  <c:v>4.0999999996671477E-2</c:v>
                </c:pt>
                <c:pt idx="42">
                  <c:v>3.900000000385262E-2</c:v>
                </c:pt>
                <c:pt idx="43">
                  <c:v>3.900000000385262E-2</c:v>
                </c:pt>
                <c:pt idx="44">
                  <c:v>3.8999999994260293E-2</c:v>
                </c:pt>
                <c:pt idx="45">
                  <c:v>4.0000000000262048E-2</c:v>
                </c:pt>
                <c:pt idx="46">
                  <c:v>4.0000000000262048E-2</c:v>
                </c:pt>
                <c:pt idx="47">
                  <c:v>4.0000000000262048E-2</c:v>
                </c:pt>
                <c:pt idx="48">
                  <c:v>4.0000000000262048E-2</c:v>
                </c:pt>
                <c:pt idx="49">
                  <c:v>4.0000000000262048E-2</c:v>
                </c:pt>
                <c:pt idx="50">
                  <c:v>4.0000000000262048E-2</c:v>
                </c:pt>
                <c:pt idx="51">
                  <c:v>4.0000000000262048E-2</c:v>
                </c:pt>
                <c:pt idx="52">
                  <c:v>4.8000000000314458E-2</c:v>
                </c:pt>
                <c:pt idx="53">
                  <c:v>4.0000000000262048E-2</c:v>
                </c:pt>
                <c:pt idx="54">
                  <c:v>3.2999999996619067E-2</c:v>
                </c:pt>
                <c:pt idx="55">
                  <c:v>4.0000000000262048E-2</c:v>
                </c:pt>
                <c:pt idx="56">
                  <c:v>5.0000000002725642E-2</c:v>
                </c:pt>
                <c:pt idx="57">
                  <c:v>3.6999999991849108E-2</c:v>
                </c:pt>
                <c:pt idx="58">
                  <c:v>3.5000000008622578E-2</c:v>
                </c:pt>
                <c:pt idx="59">
                  <c:v>4.0000000000262048E-2</c:v>
                </c:pt>
                <c:pt idx="60">
                  <c:v>3.9999999990669721E-2</c:v>
                </c:pt>
                <c:pt idx="61">
                  <c:v>4.1000000006263804E-2</c:v>
                </c:pt>
                <c:pt idx="62">
                  <c:v>3.8999999994260293E-2</c:v>
                </c:pt>
                <c:pt idx="63">
                  <c:v>4.0000000009854375E-2</c:v>
                </c:pt>
                <c:pt idx="64">
                  <c:v>3.9999999990669721E-2</c:v>
                </c:pt>
                <c:pt idx="65">
                  <c:v>4.0000000009854375E-2</c:v>
                </c:pt>
                <c:pt idx="66">
                  <c:v>3.9999999990669721E-2</c:v>
                </c:pt>
                <c:pt idx="67">
                  <c:v>4.0000000009854375E-2</c:v>
                </c:pt>
                <c:pt idx="68">
                  <c:v>4.2999999989490334E-2</c:v>
                </c:pt>
                <c:pt idx="69">
                  <c:v>3.4000000002620823E-2</c:v>
                </c:pt>
                <c:pt idx="70">
                  <c:v>4.0000000000262048E-2</c:v>
                </c:pt>
                <c:pt idx="71">
                  <c:v>4.0000000000262048E-2</c:v>
                </c:pt>
                <c:pt idx="72">
                  <c:v>4.0000000000262048E-2</c:v>
                </c:pt>
                <c:pt idx="73">
                  <c:v>4.0000000000262048E-2</c:v>
                </c:pt>
                <c:pt idx="74">
                  <c:v>4.0000000000262048E-2</c:v>
                </c:pt>
                <c:pt idx="75">
                  <c:v>4.0000000000262048E-2</c:v>
                </c:pt>
                <c:pt idx="76">
                  <c:v>5.0000000002725642E-2</c:v>
                </c:pt>
                <c:pt idx="77">
                  <c:v>4.0999999996671477E-2</c:v>
                </c:pt>
                <c:pt idx="78">
                  <c:v>3.3000000006211394E-2</c:v>
                </c:pt>
                <c:pt idx="79">
                  <c:v>3.599999999543968E-2</c:v>
                </c:pt>
                <c:pt idx="80">
                  <c:v>4.4000000005084416E-2</c:v>
                </c:pt>
                <c:pt idx="81">
                  <c:v>3.9999999990669721E-2</c:v>
                </c:pt>
                <c:pt idx="82">
                  <c:v>3.6000000005032007E-2</c:v>
                </c:pt>
                <c:pt idx="83">
                  <c:v>5.0999999999135071E-2</c:v>
                </c:pt>
                <c:pt idx="84">
                  <c:v>4.0000000000262048E-2</c:v>
                </c:pt>
                <c:pt idx="85">
                  <c:v>3.2999999996619067E-2</c:v>
                </c:pt>
                <c:pt idx="86">
                  <c:v>4.0000000009854375E-2</c:v>
                </c:pt>
                <c:pt idx="87">
                  <c:v>3.8999999994260293E-2</c:v>
                </c:pt>
                <c:pt idx="88">
                  <c:v>4.5999999997903274E-2</c:v>
                </c:pt>
                <c:pt idx="89">
                  <c:v>3.2000000000209639E-2</c:v>
                </c:pt>
                <c:pt idx="90">
                  <c:v>4.0000000000262048E-2</c:v>
                </c:pt>
                <c:pt idx="91">
                  <c:v>4.8999999996723886E-2</c:v>
                </c:pt>
                <c:pt idx="92">
                  <c:v>3.0000000007390781E-2</c:v>
                </c:pt>
                <c:pt idx="93">
                  <c:v>4.0999999996671477E-2</c:v>
                </c:pt>
                <c:pt idx="94">
                  <c:v>3.900000000385262E-2</c:v>
                </c:pt>
                <c:pt idx="95">
                  <c:v>3.9999999990669721E-2</c:v>
                </c:pt>
                <c:pt idx="96">
                  <c:v>4.0000000009854375E-2</c:v>
                </c:pt>
                <c:pt idx="97">
                  <c:v>4.9999999993133315E-2</c:v>
                </c:pt>
                <c:pt idx="98">
                  <c:v>3.3000000006211394E-2</c:v>
                </c:pt>
                <c:pt idx="99">
                  <c:v>3.9999999990669721E-2</c:v>
                </c:pt>
                <c:pt idx="100">
                  <c:v>4.1000000006263804E-2</c:v>
                </c:pt>
                <c:pt idx="101">
                  <c:v>4.1999999993080905E-2</c:v>
                </c:pt>
                <c:pt idx="102">
                  <c:v>3.400000001221315E-2</c:v>
                </c:pt>
                <c:pt idx="103">
                  <c:v>4.1999999993080905E-2</c:v>
                </c:pt>
                <c:pt idx="104">
                  <c:v>4.1000000006263804E-2</c:v>
                </c:pt>
                <c:pt idx="105">
                  <c:v>3.9999999990669721E-2</c:v>
                </c:pt>
                <c:pt idx="106">
                  <c:v>4.0000000009854375E-2</c:v>
                </c:pt>
                <c:pt idx="107">
                  <c:v>3.9999999990669721E-2</c:v>
                </c:pt>
                <c:pt idx="108">
                  <c:v>3.7000000001441435E-2</c:v>
                </c:pt>
                <c:pt idx="109">
                  <c:v>5.0000000002725642E-2</c:v>
                </c:pt>
                <c:pt idx="110">
                  <c:v>2.9999999997798454E-2</c:v>
                </c:pt>
                <c:pt idx="111">
                  <c:v>4.0000000000262048E-2</c:v>
                </c:pt>
                <c:pt idx="112">
                  <c:v>4.0000000000262048E-2</c:v>
                </c:pt>
                <c:pt idx="113">
                  <c:v>4.0000000000262048E-2</c:v>
                </c:pt>
                <c:pt idx="114">
                  <c:v>4.0000000000262048E-2</c:v>
                </c:pt>
                <c:pt idx="115">
                  <c:v>4.5999999997903274E-2</c:v>
                </c:pt>
                <c:pt idx="116">
                  <c:v>4.4000000005084416E-2</c:v>
                </c:pt>
                <c:pt idx="117">
                  <c:v>3.2999999996619067E-2</c:v>
                </c:pt>
                <c:pt idx="118">
                  <c:v>4.5000000001493845E-2</c:v>
                </c:pt>
                <c:pt idx="119">
                  <c:v>3.2999999996619067E-2</c:v>
                </c:pt>
                <c:pt idx="120">
                  <c:v>3.900000000385262E-2</c:v>
                </c:pt>
                <c:pt idx="121">
                  <c:v>4.0999999996671477E-2</c:v>
                </c:pt>
                <c:pt idx="122">
                  <c:v>3.900000000385262E-2</c:v>
                </c:pt>
                <c:pt idx="123">
                  <c:v>4.0000000000262048E-2</c:v>
                </c:pt>
                <c:pt idx="124">
                  <c:v>4.0000000000262048E-2</c:v>
                </c:pt>
                <c:pt idx="125">
                  <c:v>4.0000000000262048E-2</c:v>
                </c:pt>
                <c:pt idx="126">
                  <c:v>4.0000000000262048E-2</c:v>
                </c:pt>
                <c:pt idx="127">
                  <c:v>5.0000000002725642E-2</c:v>
                </c:pt>
                <c:pt idx="128">
                  <c:v>3.2000000000209639E-2</c:v>
                </c:pt>
                <c:pt idx="129">
                  <c:v>3.9999999990669721E-2</c:v>
                </c:pt>
                <c:pt idx="130">
                  <c:v>4.0000000009854375E-2</c:v>
                </c:pt>
                <c:pt idx="131">
                  <c:v>3.9999999990669721E-2</c:v>
                </c:pt>
                <c:pt idx="132">
                  <c:v>4.0000000000262048E-2</c:v>
                </c:pt>
                <c:pt idx="133">
                  <c:v>3.8000000007443191E-2</c:v>
                </c:pt>
                <c:pt idx="134">
                  <c:v>3.9999999990669721E-2</c:v>
                </c:pt>
                <c:pt idx="135">
                  <c:v>4.0000000009854375E-2</c:v>
                </c:pt>
                <c:pt idx="136">
                  <c:v>3.9999999990669721E-2</c:v>
                </c:pt>
                <c:pt idx="137">
                  <c:v>4.0000000009854375E-2</c:v>
                </c:pt>
                <c:pt idx="138">
                  <c:v>3.9999999990669721E-2</c:v>
                </c:pt>
                <c:pt idx="139">
                  <c:v>4.7000000003905029E-2</c:v>
                </c:pt>
                <c:pt idx="140">
                  <c:v>3.4999999999030251E-2</c:v>
                </c:pt>
                <c:pt idx="141">
                  <c:v>3.7999999997850864E-2</c:v>
                </c:pt>
                <c:pt idx="142">
                  <c:v>4.0000000000262048E-2</c:v>
                </c:pt>
                <c:pt idx="143">
                  <c:v>4.0000000000262048E-2</c:v>
                </c:pt>
                <c:pt idx="144">
                  <c:v>4.0000000000262048E-2</c:v>
                </c:pt>
                <c:pt idx="145">
                  <c:v>4.7000000003905029E-2</c:v>
                </c:pt>
                <c:pt idx="146">
                  <c:v>3.599999999543968E-2</c:v>
                </c:pt>
                <c:pt idx="147">
                  <c:v>3.6000000005032007E-2</c:v>
                </c:pt>
                <c:pt idx="148">
                  <c:v>4.6999999994312702E-2</c:v>
                </c:pt>
                <c:pt idx="149">
                  <c:v>3.6000000005032007E-2</c:v>
                </c:pt>
                <c:pt idx="150">
                  <c:v>4.0000000000262048E-2</c:v>
                </c:pt>
                <c:pt idx="151">
                  <c:v>3.8999999994260293E-2</c:v>
                </c:pt>
                <c:pt idx="152">
                  <c:v>3.7999999997850864E-2</c:v>
                </c:pt>
                <c:pt idx="153">
                  <c:v>4.1000000006263804E-2</c:v>
                </c:pt>
                <c:pt idx="154">
                  <c:v>4.5999999997903274E-2</c:v>
                </c:pt>
                <c:pt idx="155">
                  <c:v>3.6000000005032007E-2</c:v>
                </c:pt>
                <c:pt idx="156">
                  <c:v>4.0999999996671477E-2</c:v>
                </c:pt>
                <c:pt idx="157">
                  <c:v>3.900000000385262E-2</c:v>
                </c:pt>
                <c:pt idx="158">
                  <c:v>3.9999999990669721E-2</c:v>
                </c:pt>
                <c:pt idx="159">
                  <c:v>4.0000000009854375E-2</c:v>
                </c:pt>
                <c:pt idx="160">
                  <c:v>3.8999999994260293E-2</c:v>
                </c:pt>
                <c:pt idx="161">
                  <c:v>4.1000000006263804E-2</c:v>
                </c:pt>
                <c:pt idx="162">
                  <c:v>3.9999999990669721E-2</c:v>
                </c:pt>
                <c:pt idx="163">
                  <c:v>4.7000000003905029E-2</c:v>
                </c:pt>
                <c:pt idx="164">
                  <c:v>3.2000000000209639E-2</c:v>
                </c:pt>
                <c:pt idx="165">
                  <c:v>3.900000000385262E-2</c:v>
                </c:pt>
                <c:pt idx="166">
                  <c:v>5.0000000002725642E-2</c:v>
                </c:pt>
                <c:pt idx="167">
                  <c:v>3.2999999996619067E-2</c:v>
                </c:pt>
                <c:pt idx="168">
                  <c:v>4.0000000000262048E-2</c:v>
                </c:pt>
                <c:pt idx="169">
                  <c:v>4.0000000000262048E-2</c:v>
                </c:pt>
                <c:pt idx="170">
                  <c:v>4.0000000000262048E-2</c:v>
                </c:pt>
                <c:pt idx="171">
                  <c:v>3.9999999990669721E-2</c:v>
                </c:pt>
                <c:pt idx="172">
                  <c:v>3.8000000007443191E-2</c:v>
                </c:pt>
                <c:pt idx="173">
                  <c:v>3.8999999994260293E-2</c:v>
                </c:pt>
                <c:pt idx="174">
                  <c:v>4.0000000009854375E-2</c:v>
                </c:pt>
                <c:pt idx="175">
                  <c:v>3.9999999990669721E-2</c:v>
                </c:pt>
                <c:pt idx="176">
                  <c:v>4.0000000009854375E-2</c:v>
                </c:pt>
                <c:pt idx="177">
                  <c:v>4.9999999993133315E-2</c:v>
                </c:pt>
                <c:pt idx="178">
                  <c:v>3.2000000000209639E-2</c:v>
                </c:pt>
                <c:pt idx="179">
                  <c:v>3.900000000385262E-2</c:v>
                </c:pt>
                <c:pt idx="180">
                  <c:v>3.7999999997850864E-2</c:v>
                </c:pt>
                <c:pt idx="181">
                  <c:v>4.0999999996671477E-2</c:v>
                </c:pt>
                <c:pt idx="182">
                  <c:v>3.900000000385262E-2</c:v>
                </c:pt>
                <c:pt idx="183">
                  <c:v>4.0999999996671477E-2</c:v>
                </c:pt>
                <c:pt idx="184">
                  <c:v>4.0000000000262048E-2</c:v>
                </c:pt>
                <c:pt idx="185">
                  <c:v>3.900000000385262E-2</c:v>
                </c:pt>
                <c:pt idx="186">
                  <c:v>4.0999999996671477E-2</c:v>
                </c:pt>
                <c:pt idx="187">
                  <c:v>3.900000000385262E-2</c:v>
                </c:pt>
                <c:pt idx="188">
                  <c:v>5.0999999999135071E-2</c:v>
                </c:pt>
                <c:pt idx="189">
                  <c:v>3.599999999543968E-2</c:v>
                </c:pt>
                <c:pt idx="190">
                  <c:v>3.4000000002620823E-2</c:v>
                </c:pt>
                <c:pt idx="191">
                  <c:v>4.0000000000262048E-2</c:v>
                </c:pt>
                <c:pt idx="192">
                  <c:v>4.8999999996723886E-2</c:v>
                </c:pt>
                <c:pt idx="193">
                  <c:v>3.2999999996619067E-2</c:v>
                </c:pt>
                <c:pt idx="194">
                  <c:v>3.7000000011033762E-2</c:v>
                </c:pt>
                <c:pt idx="195">
                  <c:v>3.9999999990669721E-2</c:v>
                </c:pt>
                <c:pt idx="196">
                  <c:v>4.0000000009854375E-2</c:v>
                </c:pt>
                <c:pt idx="197">
                  <c:v>4.0999999996671477E-2</c:v>
                </c:pt>
                <c:pt idx="198">
                  <c:v>4.399999999549209E-2</c:v>
                </c:pt>
                <c:pt idx="199">
                  <c:v>3.4999999999030251E-2</c:v>
                </c:pt>
                <c:pt idx="200">
                  <c:v>4.0000000009854375E-2</c:v>
                </c:pt>
                <c:pt idx="201">
                  <c:v>3.9999999990669721E-2</c:v>
                </c:pt>
                <c:pt idx="202">
                  <c:v>4.8000000000314458E-2</c:v>
                </c:pt>
                <c:pt idx="203">
                  <c:v>3.6000000005032007E-2</c:v>
                </c:pt>
                <c:pt idx="204">
                  <c:v>3.900000000385262E-2</c:v>
                </c:pt>
                <c:pt idx="205">
                  <c:v>4.0999999996671477E-2</c:v>
                </c:pt>
                <c:pt idx="206">
                  <c:v>3.8999999994260293E-2</c:v>
                </c:pt>
                <c:pt idx="207">
                  <c:v>3.8000000007443191E-2</c:v>
                </c:pt>
                <c:pt idx="208">
                  <c:v>4.1999999993080905E-2</c:v>
                </c:pt>
                <c:pt idx="209">
                  <c:v>4.0000000000262048E-2</c:v>
                </c:pt>
                <c:pt idx="210">
                  <c:v>4.0999999996671477E-2</c:v>
                </c:pt>
                <c:pt idx="211">
                  <c:v>3.900000000385262E-2</c:v>
                </c:pt>
                <c:pt idx="212">
                  <c:v>3.7999999997850864E-2</c:v>
                </c:pt>
                <c:pt idx="213">
                  <c:v>4.0000000009854375E-2</c:v>
                </c:pt>
                <c:pt idx="214">
                  <c:v>3.9999999990669721E-2</c:v>
                </c:pt>
                <c:pt idx="215">
                  <c:v>3.900000000385262E-2</c:v>
                </c:pt>
                <c:pt idx="216">
                  <c:v>4.0999999996671477E-2</c:v>
                </c:pt>
                <c:pt idx="217">
                  <c:v>3.900000000385262E-2</c:v>
                </c:pt>
                <c:pt idx="218">
                  <c:v>5.0999999999135071E-2</c:v>
                </c:pt>
                <c:pt idx="219">
                  <c:v>4.0000000000262048E-2</c:v>
                </c:pt>
                <c:pt idx="220">
                  <c:v>3.100000000380021E-2</c:v>
                </c:pt>
                <c:pt idx="221">
                  <c:v>3.8999999994260293E-2</c:v>
                </c:pt>
                <c:pt idx="222">
                  <c:v>4.0000000000262048E-2</c:v>
                </c:pt>
                <c:pt idx="223">
                  <c:v>4.0000000000262048E-2</c:v>
                </c:pt>
                <c:pt idx="224">
                  <c:v>4.0000000000262048E-2</c:v>
                </c:pt>
                <c:pt idx="225">
                  <c:v>3.900000000385262E-2</c:v>
                </c:pt>
                <c:pt idx="226">
                  <c:v>4.0999999996671477E-2</c:v>
                </c:pt>
                <c:pt idx="227">
                  <c:v>3.900000000385262E-2</c:v>
                </c:pt>
                <c:pt idx="228">
                  <c:v>3.9999999990669721E-2</c:v>
                </c:pt>
                <c:pt idx="229">
                  <c:v>5.1000000008727397E-2</c:v>
                </c:pt>
                <c:pt idx="230">
                  <c:v>3.1999999990617312E-2</c:v>
                </c:pt>
                <c:pt idx="231">
                  <c:v>4.1000000006263804E-2</c:v>
                </c:pt>
                <c:pt idx="232">
                  <c:v>3.8999999994260293E-2</c:v>
                </c:pt>
                <c:pt idx="233">
                  <c:v>4.1000000006263804E-2</c:v>
                </c:pt>
                <c:pt idx="234">
                  <c:v>3.8999999994260293E-2</c:v>
                </c:pt>
                <c:pt idx="235">
                  <c:v>4.7000000003905029E-2</c:v>
                </c:pt>
                <c:pt idx="236">
                  <c:v>3.2999999996619067E-2</c:v>
                </c:pt>
                <c:pt idx="237">
                  <c:v>3.8000000007443191E-2</c:v>
                </c:pt>
                <c:pt idx="238">
                  <c:v>3.8999999994260293E-2</c:v>
                </c:pt>
                <c:pt idx="239">
                  <c:v>4.0000000000262048E-2</c:v>
                </c:pt>
                <c:pt idx="240">
                  <c:v>4.0000000000262048E-2</c:v>
                </c:pt>
                <c:pt idx="241">
                  <c:v>4.0000000000262048E-2</c:v>
                </c:pt>
                <c:pt idx="242">
                  <c:v>4.0000000000262048E-2</c:v>
                </c:pt>
                <c:pt idx="243">
                  <c:v>4.0000000000262048E-2</c:v>
                </c:pt>
                <c:pt idx="244">
                  <c:v>4.0000000000262048E-2</c:v>
                </c:pt>
                <c:pt idx="245">
                  <c:v>4.0000000000262048E-2</c:v>
                </c:pt>
                <c:pt idx="246">
                  <c:v>4.1000000006263804E-2</c:v>
                </c:pt>
                <c:pt idx="247">
                  <c:v>3.8999999994260293E-2</c:v>
                </c:pt>
                <c:pt idx="248">
                  <c:v>4.1000000006263804E-2</c:v>
                </c:pt>
                <c:pt idx="249">
                  <c:v>3.9999999990669721E-2</c:v>
                </c:pt>
                <c:pt idx="250">
                  <c:v>3.900000000385262E-2</c:v>
                </c:pt>
                <c:pt idx="251">
                  <c:v>4.0000000000262048E-2</c:v>
                </c:pt>
                <c:pt idx="252">
                  <c:v>4.0000000000262048E-2</c:v>
                </c:pt>
                <c:pt idx="253">
                  <c:v>4.9999999993133315E-2</c:v>
                </c:pt>
                <c:pt idx="254">
                  <c:v>3.3000000006211394E-2</c:v>
                </c:pt>
                <c:pt idx="255">
                  <c:v>4.0000000000262048E-2</c:v>
                </c:pt>
                <c:pt idx="256">
                  <c:v>4.7000000003905029E-2</c:v>
                </c:pt>
                <c:pt idx="257">
                  <c:v>3.2999999996619067E-2</c:v>
                </c:pt>
                <c:pt idx="258">
                  <c:v>3.7999999997850864E-2</c:v>
                </c:pt>
                <c:pt idx="259">
                  <c:v>3.900000000385262E-2</c:v>
                </c:pt>
                <c:pt idx="260">
                  <c:v>4.0000000000262048E-2</c:v>
                </c:pt>
                <c:pt idx="261">
                  <c:v>4.0000000000262048E-2</c:v>
                </c:pt>
                <c:pt idx="262">
                  <c:v>5.0000000002725642E-2</c:v>
                </c:pt>
                <c:pt idx="263">
                  <c:v>3.6999999991849108E-2</c:v>
                </c:pt>
                <c:pt idx="264">
                  <c:v>3.3000000006211394E-2</c:v>
                </c:pt>
                <c:pt idx="265">
                  <c:v>3.9999999990669721E-2</c:v>
                </c:pt>
                <c:pt idx="266">
                  <c:v>4.0000000009854375E-2</c:v>
                </c:pt>
                <c:pt idx="267">
                  <c:v>3.9999999990669721E-2</c:v>
                </c:pt>
                <c:pt idx="268">
                  <c:v>4.1000000006263804E-2</c:v>
                </c:pt>
                <c:pt idx="269">
                  <c:v>3.8999999994260293E-2</c:v>
                </c:pt>
                <c:pt idx="270">
                  <c:v>4.0000000009854375E-2</c:v>
                </c:pt>
                <c:pt idx="271">
                  <c:v>4.0999999996671477E-2</c:v>
                </c:pt>
                <c:pt idx="272">
                  <c:v>3.900000000385262E-2</c:v>
                </c:pt>
                <c:pt idx="273">
                  <c:v>4.0999999996671477E-2</c:v>
                </c:pt>
                <c:pt idx="274">
                  <c:v>3.8999999994260293E-2</c:v>
                </c:pt>
                <c:pt idx="275">
                  <c:v>4.0000000000262048E-2</c:v>
                </c:pt>
                <c:pt idx="276">
                  <c:v>4.0000000000262048E-2</c:v>
                </c:pt>
                <c:pt idx="277">
                  <c:v>4.0000000000262048E-2</c:v>
                </c:pt>
                <c:pt idx="278">
                  <c:v>4.0000000000262048E-2</c:v>
                </c:pt>
                <c:pt idx="279">
                  <c:v>5.0000000002725642E-2</c:v>
                </c:pt>
                <c:pt idx="280">
                  <c:v>3.3999999993028496E-2</c:v>
                </c:pt>
                <c:pt idx="281">
                  <c:v>3.900000000385262E-2</c:v>
                </c:pt>
                <c:pt idx="282">
                  <c:v>4.0000000000262048E-2</c:v>
                </c:pt>
                <c:pt idx="283">
                  <c:v>4.8000000000314458E-2</c:v>
                </c:pt>
                <c:pt idx="284">
                  <c:v>2.9000000001389026E-2</c:v>
                </c:pt>
                <c:pt idx="285">
                  <c:v>4.0000000000262048E-2</c:v>
                </c:pt>
                <c:pt idx="286">
                  <c:v>4.0999999996671477E-2</c:v>
                </c:pt>
                <c:pt idx="287">
                  <c:v>3.900000000385262E-2</c:v>
                </c:pt>
                <c:pt idx="288">
                  <c:v>4.2000000002673232E-2</c:v>
                </c:pt>
                <c:pt idx="289">
                  <c:v>3.7999999997850864E-2</c:v>
                </c:pt>
                <c:pt idx="290">
                  <c:v>4.0000000000262048E-2</c:v>
                </c:pt>
                <c:pt idx="291">
                  <c:v>4.0999999996671477E-2</c:v>
                </c:pt>
                <c:pt idx="292">
                  <c:v>3.900000000385262E-2</c:v>
                </c:pt>
                <c:pt idx="293">
                  <c:v>5.0999999999135071E-2</c:v>
                </c:pt>
                <c:pt idx="294">
                  <c:v>4.0999999996671477E-2</c:v>
                </c:pt>
                <c:pt idx="295">
                  <c:v>3.2000000000209639E-2</c:v>
                </c:pt>
                <c:pt idx="296">
                  <c:v>4.0000000000262048E-2</c:v>
                </c:pt>
                <c:pt idx="297">
                  <c:v>3.900000000385262E-2</c:v>
                </c:pt>
                <c:pt idx="298">
                  <c:v>3.7000000001441435E-2</c:v>
                </c:pt>
                <c:pt idx="299">
                  <c:v>5.0000000002725642E-2</c:v>
                </c:pt>
                <c:pt idx="300">
                  <c:v>3.7999999997850864E-2</c:v>
                </c:pt>
                <c:pt idx="301">
                  <c:v>3.599999999543968E-2</c:v>
                </c:pt>
                <c:pt idx="302">
                  <c:v>4.0000000000262048E-2</c:v>
                </c:pt>
                <c:pt idx="303">
                  <c:v>3.7000000001441435E-2</c:v>
                </c:pt>
                <c:pt idx="304">
                  <c:v>4.1999999993080905E-2</c:v>
                </c:pt>
                <c:pt idx="305">
                  <c:v>4.1000000006263804E-2</c:v>
                </c:pt>
                <c:pt idx="306">
                  <c:v>4.0000000000262048E-2</c:v>
                </c:pt>
                <c:pt idx="307">
                  <c:v>3.900000000385262E-2</c:v>
                </c:pt>
                <c:pt idx="308">
                  <c:v>4.0999999996671477E-2</c:v>
                </c:pt>
                <c:pt idx="309">
                  <c:v>3.900000000385262E-2</c:v>
                </c:pt>
                <c:pt idx="310">
                  <c:v>4.5999999997903274E-2</c:v>
                </c:pt>
                <c:pt idx="311">
                  <c:v>3.2000000000209639E-2</c:v>
                </c:pt>
                <c:pt idx="312">
                  <c:v>4.0000000000262048E-2</c:v>
                </c:pt>
                <c:pt idx="313">
                  <c:v>4.8000000000314458E-2</c:v>
                </c:pt>
                <c:pt idx="314">
                  <c:v>4.2000000002673232E-2</c:v>
                </c:pt>
                <c:pt idx="315">
                  <c:v>3.7999999997850864E-2</c:v>
                </c:pt>
                <c:pt idx="316">
                  <c:v>3.0999999994207883E-2</c:v>
                </c:pt>
                <c:pt idx="317">
                  <c:v>4.0000000000262048E-2</c:v>
                </c:pt>
                <c:pt idx="318">
                  <c:v>4.0000000000262048E-2</c:v>
                </c:pt>
                <c:pt idx="319">
                  <c:v>4.0000000000262048E-2</c:v>
                </c:pt>
                <c:pt idx="320">
                  <c:v>4.1000000006263804E-2</c:v>
                </c:pt>
                <c:pt idx="321">
                  <c:v>3.9999999990669721E-2</c:v>
                </c:pt>
                <c:pt idx="322">
                  <c:v>3.900000000385262E-2</c:v>
                </c:pt>
                <c:pt idx="323">
                  <c:v>4.0000000000262048E-2</c:v>
                </c:pt>
                <c:pt idx="324">
                  <c:v>5.0000000002725642E-2</c:v>
                </c:pt>
                <c:pt idx="325">
                  <c:v>3.4999999999030251E-2</c:v>
                </c:pt>
                <c:pt idx="326">
                  <c:v>3.599999999543968E-2</c:v>
                </c:pt>
                <c:pt idx="327">
                  <c:v>3.900000000385262E-2</c:v>
                </c:pt>
                <c:pt idx="328">
                  <c:v>4.0000000000262048E-2</c:v>
                </c:pt>
                <c:pt idx="329">
                  <c:v>4.0000000000262048E-2</c:v>
                </c:pt>
                <c:pt idx="330">
                  <c:v>4.0999999996671477E-2</c:v>
                </c:pt>
                <c:pt idx="331">
                  <c:v>3.900000000385262E-2</c:v>
                </c:pt>
                <c:pt idx="332">
                  <c:v>4.0000000000262048E-2</c:v>
                </c:pt>
                <c:pt idx="333">
                  <c:v>4.0999999996671477E-2</c:v>
                </c:pt>
                <c:pt idx="334">
                  <c:v>3.900000000385262E-2</c:v>
                </c:pt>
                <c:pt idx="335">
                  <c:v>3.9999999990669721E-2</c:v>
                </c:pt>
                <c:pt idx="336">
                  <c:v>4.0000000009854375E-2</c:v>
                </c:pt>
                <c:pt idx="337">
                  <c:v>4.2999999999082661E-2</c:v>
                </c:pt>
                <c:pt idx="338">
                  <c:v>4.0000000000262048E-2</c:v>
                </c:pt>
                <c:pt idx="339">
                  <c:v>3.6999999991849108E-2</c:v>
                </c:pt>
                <c:pt idx="340">
                  <c:v>4.8000000000314458E-2</c:v>
                </c:pt>
                <c:pt idx="341">
                  <c:v>4.7000000003905029E-2</c:v>
                </c:pt>
                <c:pt idx="342">
                  <c:v>2.6000000002568413E-2</c:v>
                </c:pt>
                <c:pt idx="343">
                  <c:v>4.0000000000262048E-2</c:v>
                </c:pt>
                <c:pt idx="344">
                  <c:v>3.900000000385262E-2</c:v>
                </c:pt>
                <c:pt idx="345">
                  <c:v>4.0999999996671477E-2</c:v>
                </c:pt>
                <c:pt idx="346">
                  <c:v>4.8999999996723886E-2</c:v>
                </c:pt>
                <c:pt idx="347">
                  <c:v>4.1000000006263804E-2</c:v>
                </c:pt>
                <c:pt idx="348">
                  <c:v>2.9999999997798454E-2</c:v>
                </c:pt>
                <c:pt idx="349">
                  <c:v>4.7999999990722131E-2</c:v>
                </c:pt>
                <c:pt idx="350">
                  <c:v>3.400000001221315E-2</c:v>
                </c:pt>
                <c:pt idx="351">
                  <c:v>3.9999999990669721E-2</c:v>
                </c:pt>
                <c:pt idx="352">
                  <c:v>4.0000000000262048E-2</c:v>
                </c:pt>
                <c:pt idx="353">
                  <c:v>4.0000000000262048E-2</c:v>
                </c:pt>
                <c:pt idx="354">
                  <c:v>4.0999999996671477E-2</c:v>
                </c:pt>
                <c:pt idx="355">
                  <c:v>3.900000000385262E-2</c:v>
                </c:pt>
                <c:pt idx="356">
                  <c:v>4.0000000000262048E-2</c:v>
                </c:pt>
                <c:pt idx="357">
                  <c:v>4.1000000006263804E-2</c:v>
                </c:pt>
                <c:pt idx="358">
                  <c:v>4.1999999993080905E-2</c:v>
                </c:pt>
                <c:pt idx="359">
                  <c:v>3.900000000385262E-2</c:v>
                </c:pt>
                <c:pt idx="360">
                  <c:v>4.0999999996671477E-2</c:v>
                </c:pt>
                <c:pt idx="361">
                  <c:v>3.6000000005032007E-2</c:v>
                </c:pt>
                <c:pt idx="362">
                  <c:v>4.0000000000262048E-2</c:v>
                </c:pt>
                <c:pt idx="363">
                  <c:v>3.9999999990669721E-2</c:v>
                </c:pt>
                <c:pt idx="364">
                  <c:v>4.0000000009854375E-2</c:v>
                </c:pt>
                <c:pt idx="365">
                  <c:v>4.1999999993080905E-2</c:v>
                </c:pt>
                <c:pt idx="366">
                  <c:v>4.0000000000262048E-2</c:v>
                </c:pt>
                <c:pt idx="367">
                  <c:v>4.0999999996671477E-2</c:v>
                </c:pt>
                <c:pt idx="368">
                  <c:v>3.7000000011033762E-2</c:v>
                </c:pt>
                <c:pt idx="369">
                  <c:v>4.399999999549209E-2</c:v>
                </c:pt>
                <c:pt idx="370">
                  <c:v>4.2000000002673232E-2</c:v>
                </c:pt>
                <c:pt idx="371">
                  <c:v>3.599999999543968E-2</c:v>
                </c:pt>
                <c:pt idx="372">
                  <c:v>4.2999999999082661E-2</c:v>
                </c:pt>
                <c:pt idx="373">
                  <c:v>3.4999999999030251E-2</c:v>
                </c:pt>
                <c:pt idx="374">
                  <c:v>3.900000000385262E-2</c:v>
                </c:pt>
                <c:pt idx="375">
                  <c:v>3.900000000385262E-2</c:v>
                </c:pt>
                <c:pt idx="376">
                  <c:v>4.1999999993080905E-2</c:v>
                </c:pt>
                <c:pt idx="377">
                  <c:v>3.8000000007443191E-2</c:v>
                </c:pt>
                <c:pt idx="378">
                  <c:v>4.2999999989490334E-2</c:v>
                </c:pt>
                <c:pt idx="379">
                  <c:v>3.7000000011033762E-2</c:v>
                </c:pt>
                <c:pt idx="380">
                  <c:v>4.4999999991901518E-2</c:v>
                </c:pt>
                <c:pt idx="381">
                  <c:v>3.900000000385262E-2</c:v>
                </c:pt>
                <c:pt idx="382">
                  <c:v>3.7000000001441435E-2</c:v>
                </c:pt>
                <c:pt idx="383">
                  <c:v>4.2999999999082661E-2</c:v>
                </c:pt>
                <c:pt idx="384">
                  <c:v>3.8999999994260293E-2</c:v>
                </c:pt>
                <c:pt idx="385">
                  <c:v>3.7000000001441435E-2</c:v>
                </c:pt>
                <c:pt idx="386">
                  <c:v>4.4000000005084416E-2</c:v>
                </c:pt>
                <c:pt idx="387">
                  <c:v>4.0000000000262048E-2</c:v>
                </c:pt>
                <c:pt idx="388">
                  <c:v>3.599999999543968E-2</c:v>
                </c:pt>
                <c:pt idx="389">
                  <c:v>4.0000000000262048E-2</c:v>
                </c:pt>
                <c:pt idx="390">
                  <c:v>4.1000000006263804E-2</c:v>
                </c:pt>
                <c:pt idx="391">
                  <c:v>4.0999999996671477E-2</c:v>
                </c:pt>
                <c:pt idx="392">
                  <c:v>4.0000000000262048E-2</c:v>
                </c:pt>
                <c:pt idx="393">
                  <c:v>4.0999999996671477E-2</c:v>
                </c:pt>
                <c:pt idx="394">
                  <c:v>3.900000000385262E-2</c:v>
                </c:pt>
                <c:pt idx="395">
                  <c:v>4.0000000000262048E-2</c:v>
                </c:pt>
                <c:pt idx="396">
                  <c:v>4.0000000000262048E-2</c:v>
                </c:pt>
                <c:pt idx="397">
                  <c:v>4.0999999996671477E-2</c:v>
                </c:pt>
                <c:pt idx="398">
                  <c:v>3.7000000001441435E-2</c:v>
                </c:pt>
                <c:pt idx="399">
                  <c:v>4.0000000000262048E-2</c:v>
                </c:pt>
                <c:pt idx="400">
                  <c:v>4.0000000000262048E-2</c:v>
                </c:pt>
                <c:pt idx="401">
                  <c:v>4.0000000000262048E-2</c:v>
                </c:pt>
                <c:pt idx="402">
                  <c:v>4.0000000000262048E-2</c:v>
                </c:pt>
                <c:pt idx="403">
                  <c:v>4.0000000000262048E-2</c:v>
                </c:pt>
                <c:pt idx="404">
                  <c:v>4.0000000000262048E-2</c:v>
                </c:pt>
                <c:pt idx="405">
                  <c:v>4.0000000000262048E-2</c:v>
                </c:pt>
                <c:pt idx="406">
                  <c:v>4.399999999549209E-2</c:v>
                </c:pt>
                <c:pt idx="407">
                  <c:v>3.6000000005032007E-2</c:v>
                </c:pt>
                <c:pt idx="408">
                  <c:v>4.4999999991901518E-2</c:v>
                </c:pt>
                <c:pt idx="409">
                  <c:v>3.900000000385262E-2</c:v>
                </c:pt>
                <c:pt idx="410">
                  <c:v>3.900000000385262E-2</c:v>
                </c:pt>
                <c:pt idx="411">
                  <c:v>3.6999999991849108E-2</c:v>
                </c:pt>
                <c:pt idx="412">
                  <c:v>4.0000000009854375E-2</c:v>
                </c:pt>
                <c:pt idx="413">
                  <c:v>4.9999999993133315E-2</c:v>
                </c:pt>
                <c:pt idx="414">
                  <c:v>3.6000000005032007E-2</c:v>
                </c:pt>
                <c:pt idx="415">
                  <c:v>3.4999999999030251E-2</c:v>
                </c:pt>
                <c:pt idx="416">
                  <c:v>3.900000000385262E-2</c:v>
                </c:pt>
                <c:pt idx="417">
                  <c:v>3.9999999990669721E-2</c:v>
                </c:pt>
                <c:pt idx="418">
                  <c:v>5.0999999999135071E-2</c:v>
                </c:pt>
                <c:pt idx="419">
                  <c:v>3.4999999999030251E-2</c:v>
                </c:pt>
                <c:pt idx="420">
                  <c:v>3.400000001221315E-2</c:v>
                </c:pt>
                <c:pt idx="421">
                  <c:v>4.9999999993133315E-2</c:v>
                </c:pt>
                <c:pt idx="422">
                  <c:v>3.3000000006211394E-2</c:v>
                </c:pt>
                <c:pt idx="423">
                  <c:v>4.0999999996671477E-2</c:v>
                </c:pt>
                <c:pt idx="424">
                  <c:v>3.900000000385262E-2</c:v>
                </c:pt>
                <c:pt idx="425">
                  <c:v>4.0999999996671477E-2</c:v>
                </c:pt>
                <c:pt idx="426">
                  <c:v>3.8999999994260293E-2</c:v>
                </c:pt>
                <c:pt idx="427">
                  <c:v>4.7000000003905029E-2</c:v>
                </c:pt>
                <c:pt idx="428">
                  <c:v>3.2000000000209639E-2</c:v>
                </c:pt>
                <c:pt idx="429">
                  <c:v>4.0000000000262048E-2</c:v>
                </c:pt>
                <c:pt idx="430">
                  <c:v>4.7000000003905029E-2</c:v>
                </c:pt>
                <c:pt idx="431">
                  <c:v>3.2999999996619067E-2</c:v>
                </c:pt>
                <c:pt idx="432">
                  <c:v>4.0999999996671477E-2</c:v>
                </c:pt>
                <c:pt idx="433">
                  <c:v>4.7000000003905029E-2</c:v>
                </c:pt>
                <c:pt idx="434">
                  <c:v>3.0999999994207883E-2</c:v>
                </c:pt>
                <c:pt idx="435">
                  <c:v>4.2000000002673232E-2</c:v>
                </c:pt>
                <c:pt idx="436">
                  <c:v>3.7999999997850864E-2</c:v>
                </c:pt>
                <c:pt idx="437">
                  <c:v>4.9000000006316213E-2</c:v>
                </c:pt>
                <c:pt idx="438">
                  <c:v>3.7999999997850864E-2</c:v>
                </c:pt>
                <c:pt idx="439">
                  <c:v>3.2000000000209639E-2</c:v>
                </c:pt>
                <c:pt idx="440">
                  <c:v>4.0000000000262048E-2</c:v>
                </c:pt>
                <c:pt idx="441">
                  <c:v>4.4999999991901518E-2</c:v>
                </c:pt>
                <c:pt idx="442">
                  <c:v>3.5000000008622578E-2</c:v>
                </c:pt>
                <c:pt idx="443">
                  <c:v>4.0999999996671477E-2</c:v>
                </c:pt>
                <c:pt idx="444">
                  <c:v>3.900000000385262E-2</c:v>
                </c:pt>
                <c:pt idx="445">
                  <c:v>4.0000000000262048E-2</c:v>
                </c:pt>
                <c:pt idx="446">
                  <c:v>3.9999999990669721E-2</c:v>
                </c:pt>
                <c:pt idx="447">
                  <c:v>4.0000000009854375E-2</c:v>
                </c:pt>
                <c:pt idx="448">
                  <c:v>3.9999999990669721E-2</c:v>
                </c:pt>
                <c:pt idx="449">
                  <c:v>5.0999999999135071E-2</c:v>
                </c:pt>
                <c:pt idx="450">
                  <c:v>3.2000000000209639E-2</c:v>
                </c:pt>
                <c:pt idx="451">
                  <c:v>3.7000000011033762E-2</c:v>
                </c:pt>
                <c:pt idx="452">
                  <c:v>3.9999999990669721E-2</c:v>
                </c:pt>
                <c:pt idx="453">
                  <c:v>4.0000000009854375E-2</c:v>
                </c:pt>
                <c:pt idx="454">
                  <c:v>4.8999999996723886E-2</c:v>
                </c:pt>
                <c:pt idx="455">
                  <c:v>3.2999999996619067E-2</c:v>
                </c:pt>
                <c:pt idx="456">
                  <c:v>4.0000000000262048E-2</c:v>
                </c:pt>
                <c:pt idx="457">
                  <c:v>4.8999999996723886E-2</c:v>
                </c:pt>
                <c:pt idx="458">
                  <c:v>3.2000000000209639E-2</c:v>
                </c:pt>
                <c:pt idx="459">
                  <c:v>3.900000000385262E-2</c:v>
                </c:pt>
                <c:pt idx="460">
                  <c:v>4.0999999996671477E-2</c:v>
                </c:pt>
                <c:pt idx="461">
                  <c:v>3.900000000385262E-2</c:v>
                </c:pt>
                <c:pt idx="462">
                  <c:v>4.0000000000262048E-2</c:v>
                </c:pt>
                <c:pt idx="463">
                  <c:v>4.8999999996723886E-2</c:v>
                </c:pt>
                <c:pt idx="464">
                  <c:v>3.900000000385262E-2</c:v>
                </c:pt>
                <c:pt idx="465">
                  <c:v>3.2999999996619067E-2</c:v>
                </c:pt>
                <c:pt idx="466">
                  <c:v>4.0000000000262048E-2</c:v>
                </c:pt>
                <c:pt idx="467">
                  <c:v>4.0000000000262048E-2</c:v>
                </c:pt>
                <c:pt idx="468">
                  <c:v>3.7000000001441435E-2</c:v>
                </c:pt>
                <c:pt idx="469">
                  <c:v>5.0000000002725642E-2</c:v>
                </c:pt>
                <c:pt idx="470">
                  <c:v>2.9999999997798454E-2</c:v>
                </c:pt>
                <c:pt idx="471">
                  <c:v>4.0000000000262048E-2</c:v>
                </c:pt>
                <c:pt idx="472">
                  <c:v>4.0000000000262048E-2</c:v>
                </c:pt>
                <c:pt idx="473">
                  <c:v>4.0000000000262048E-2</c:v>
                </c:pt>
                <c:pt idx="474">
                  <c:v>4.0000000000262048E-2</c:v>
                </c:pt>
                <c:pt idx="475">
                  <c:v>4.8999999996723886E-2</c:v>
                </c:pt>
                <c:pt idx="476">
                  <c:v>4.2000000002673232E-2</c:v>
                </c:pt>
                <c:pt idx="477">
                  <c:v>3.2000000000209639E-2</c:v>
                </c:pt>
                <c:pt idx="478">
                  <c:v>4.0999999996671477E-2</c:v>
                </c:pt>
                <c:pt idx="479">
                  <c:v>3.900000000385262E-2</c:v>
                </c:pt>
                <c:pt idx="480">
                  <c:v>4.1999999993080905E-2</c:v>
                </c:pt>
                <c:pt idx="481">
                  <c:v>4.6000000007495601E-2</c:v>
                </c:pt>
                <c:pt idx="482">
                  <c:v>3.2000000000209639E-2</c:v>
                </c:pt>
                <c:pt idx="483">
                  <c:v>4.0000000000262048E-2</c:v>
                </c:pt>
                <c:pt idx="484">
                  <c:v>3.7000000001441435E-2</c:v>
                </c:pt>
                <c:pt idx="485">
                  <c:v>3.9999999990669721E-2</c:v>
                </c:pt>
                <c:pt idx="486">
                  <c:v>4.0000000009854375E-2</c:v>
                </c:pt>
                <c:pt idx="487">
                  <c:v>5.0999999999135071E-2</c:v>
                </c:pt>
                <c:pt idx="488">
                  <c:v>2.9000000001389026E-2</c:v>
                </c:pt>
                <c:pt idx="489">
                  <c:v>3.9999999990669721E-2</c:v>
                </c:pt>
                <c:pt idx="490">
                  <c:v>4.0000000009854375E-2</c:v>
                </c:pt>
                <c:pt idx="491">
                  <c:v>4.9999999993133315E-2</c:v>
                </c:pt>
                <c:pt idx="492">
                  <c:v>3.7000000001441435E-2</c:v>
                </c:pt>
                <c:pt idx="493">
                  <c:v>3.7000000001441435E-2</c:v>
                </c:pt>
                <c:pt idx="494">
                  <c:v>4.0000000000262048E-2</c:v>
                </c:pt>
                <c:pt idx="495">
                  <c:v>4.0000000000262048E-2</c:v>
                </c:pt>
                <c:pt idx="496">
                  <c:v>4.0000000000262048E-2</c:v>
                </c:pt>
                <c:pt idx="497">
                  <c:v>3.7999999997850864E-2</c:v>
                </c:pt>
                <c:pt idx="498">
                  <c:v>3.7999999997850864E-2</c:v>
                </c:pt>
                <c:pt idx="499">
                  <c:v>4.8999999996723886E-2</c:v>
                </c:pt>
                <c:pt idx="500">
                  <c:v>3.3000000006211394E-2</c:v>
                </c:pt>
                <c:pt idx="501">
                  <c:v>4.0000000000262048E-2</c:v>
                </c:pt>
                <c:pt idx="502">
                  <c:v>4.8000000000314458E-2</c:v>
                </c:pt>
                <c:pt idx="503">
                  <c:v>3.2000000000209639E-2</c:v>
                </c:pt>
                <c:pt idx="504">
                  <c:v>4.0000000000262048E-2</c:v>
                </c:pt>
                <c:pt idx="505">
                  <c:v>4.6999999994312702E-2</c:v>
                </c:pt>
                <c:pt idx="506">
                  <c:v>4.1000000006263804E-2</c:v>
                </c:pt>
                <c:pt idx="507">
                  <c:v>3.2000000000209639E-2</c:v>
                </c:pt>
                <c:pt idx="508">
                  <c:v>4.8999999996723886E-2</c:v>
                </c:pt>
                <c:pt idx="509">
                  <c:v>2.9000000001389026E-2</c:v>
                </c:pt>
                <c:pt idx="510">
                  <c:v>4.0000000000262048E-2</c:v>
                </c:pt>
                <c:pt idx="511">
                  <c:v>4.0000000000262048E-2</c:v>
                </c:pt>
                <c:pt idx="512">
                  <c:v>3.900000000385262E-2</c:v>
                </c:pt>
                <c:pt idx="513">
                  <c:v>4.0999999996671477E-2</c:v>
                </c:pt>
                <c:pt idx="514">
                  <c:v>4.2000000002673232E-2</c:v>
                </c:pt>
                <c:pt idx="515">
                  <c:v>3.9999999990669721E-2</c:v>
                </c:pt>
                <c:pt idx="516">
                  <c:v>4.0000000009854375E-2</c:v>
                </c:pt>
                <c:pt idx="517">
                  <c:v>3.7999999997850864E-2</c:v>
                </c:pt>
                <c:pt idx="518">
                  <c:v>3.9999999990669721E-2</c:v>
                </c:pt>
                <c:pt idx="519">
                  <c:v>4.0000000009854375E-2</c:v>
                </c:pt>
                <c:pt idx="520">
                  <c:v>4.9999999993133315E-2</c:v>
                </c:pt>
                <c:pt idx="521">
                  <c:v>3.2000000000209639E-2</c:v>
                </c:pt>
                <c:pt idx="522">
                  <c:v>4.0000000000262048E-2</c:v>
                </c:pt>
                <c:pt idx="523">
                  <c:v>3.8000000007443191E-2</c:v>
                </c:pt>
                <c:pt idx="524">
                  <c:v>4.9999999993133315E-2</c:v>
                </c:pt>
                <c:pt idx="525">
                  <c:v>3.3000000006211394E-2</c:v>
                </c:pt>
                <c:pt idx="526">
                  <c:v>3.599999999543968E-2</c:v>
                </c:pt>
                <c:pt idx="527">
                  <c:v>4.0000000000262048E-2</c:v>
                </c:pt>
                <c:pt idx="528">
                  <c:v>4.0999999996671477E-2</c:v>
                </c:pt>
                <c:pt idx="529">
                  <c:v>5.0000000002725642E-2</c:v>
                </c:pt>
                <c:pt idx="530">
                  <c:v>3.2000000000209639E-2</c:v>
                </c:pt>
                <c:pt idx="531">
                  <c:v>4.0000000000262048E-2</c:v>
                </c:pt>
                <c:pt idx="532">
                  <c:v>4.0000000000262048E-2</c:v>
                </c:pt>
                <c:pt idx="533">
                  <c:v>4.1000000006263804E-2</c:v>
                </c:pt>
                <c:pt idx="534">
                  <c:v>3.8999999994260293E-2</c:v>
                </c:pt>
                <c:pt idx="535">
                  <c:v>4.8000000000314458E-2</c:v>
                </c:pt>
                <c:pt idx="536">
                  <c:v>3.599999999543968E-2</c:v>
                </c:pt>
                <c:pt idx="537">
                  <c:v>3.3000000006211394E-2</c:v>
                </c:pt>
                <c:pt idx="538">
                  <c:v>4.0999999996671477E-2</c:v>
                </c:pt>
                <c:pt idx="539">
                  <c:v>3.900000000385262E-2</c:v>
                </c:pt>
                <c:pt idx="540">
                  <c:v>4.0999999996671477E-2</c:v>
                </c:pt>
                <c:pt idx="541">
                  <c:v>5.0000000002725642E-2</c:v>
                </c:pt>
                <c:pt idx="542">
                  <c:v>3.2000000000209639E-2</c:v>
                </c:pt>
                <c:pt idx="543">
                  <c:v>4.0000000000262048E-2</c:v>
                </c:pt>
                <c:pt idx="544">
                  <c:v>4.0000000000262048E-2</c:v>
                </c:pt>
                <c:pt idx="545">
                  <c:v>4.1999999993080905E-2</c:v>
                </c:pt>
                <c:pt idx="546">
                  <c:v>3.7999999997850864E-2</c:v>
                </c:pt>
                <c:pt idx="547">
                  <c:v>4.0000000009854375E-2</c:v>
                </c:pt>
                <c:pt idx="548">
                  <c:v>3.9999999990669721E-2</c:v>
                </c:pt>
                <c:pt idx="549">
                  <c:v>4.1000000006263804E-2</c:v>
                </c:pt>
                <c:pt idx="550">
                  <c:v>4.5999999997903274E-2</c:v>
                </c:pt>
                <c:pt idx="551">
                  <c:v>3.100000000380021E-2</c:v>
                </c:pt>
                <c:pt idx="552">
                  <c:v>4.0999999996671477E-2</c:v>
                </c:pt>
                <c:pt idx="553">
                  <c:v>4.8999999996723886E-2</c:v>
                </c:pt>
                <c:pt idx="554">
                  <c:v>3.2000000000209639E-2</c:v>
                </c:pt>
                <c:pt idx="555">
                  <c:v>4.1000000006263804E-2</c:v>
                </c:pt>
                <c:pt idx="556">
                  <c:v>4.0000000000262048E-2</c:v>
                </c:pt>
                <c:pt idx="557">
                  <c:v>4.0000000000262048E-2</c:v>
                </c:pt>
                <c:pt idx="558">
                  <c:v>4.0999999996671477E-2</c:v>
                </c:pt>
                <c:pt idx="559">
                  <c:v>4.7000000003905029E-2</c:v>
                </c:pt>
                <c:pt idx="560">
                  <c:v>2.9000000001389026E-2</c:v>
                </c:pt>
                <c:pt idx="561">
                  <c:v>4.5999999997903274E-2</c:v>
                </c:pt>
                <c:pt idx="562">
                  <c:v>3.7000000001441435E-2</c:v>
                </c:pt>
                <c:pt idx="563">
                  <c:v>3.6999999991849108E-2</c:v>
                </c:pt>
                <c:pt idx="564">
                  <c:v>3.900000000385262E-2</c:v>
                </c:pt>
                <c:pt idx="565">
                  <c:v>4.0999999996671477E-2</c:v>
                </c:pt>
                <c:pt idx="566">
                  <c:v>3.900000000385262E-2</c:v>
                </c:pt>
                <c:pt idx="567">
                  <c:v>4.0000000000262048E-2</c:v>
                </c:pt>
                <c:pt idx="568">
                  <c:v>5.0999999999135071E-2</c:v>
                </c:pt>
                <c:pt idx="569">
                  <c:v>2.9999999997798454E-2</c:v>
                </c:pt>
                <c:pt idx="570">
                  <c:v>4.0000000000262048E-2</c:v>
                </c:pt>
                <c:pt idx="571">
                  <c:v>4.8999999996723886E-2</c:v>
                </c:pt>
                <c:pt idx="572">
                  <c:v>3.4000000002620823E-2</c:v>
                </c:pt>
                <c:pt idx="573">
                  <c:v>4.0000000000262048E-2</c:v>
                </c:pt>
                <c:pt idx="574">
                  <c:v>4.7000000003905029E-2</c:v>
                </c:pt>
                <c:pt idx="575">
                  <c:v>3.4000000002620823E-2</c:v>
                </c:pt>
                <c:pt idx="576">
                  <c:v>3.4999999999030251E-2</c:v>
                </c:pt>
                <c:pt idx="577">
                  <c:v>5.0999999999135071E-2</c:v>
                </c:pt>
                <c:pt idx="578">
                  <c:v>2.9999999997798454E-2</c:v>
                </c:pt>
                <c:pt idx="579">
                  <c:v>4.0000000000262048E-2</c:v>
                </c:pt>
                <c:pt idx="580">
                  <c:v>4.0000000000262048E-2</c:v>
                </c:pt>
                <c:pt idx="581">
                  <c:v>4.0000000000262048E-2</c:v>
                </c:pt>
                <c:pt idx="582">
                  <c:v>4.0000000000262048E-2</c:v>
                </c:pt>
                <c:pt idx="583">
                  <c:v>5.0000000002725642E-2</c:v>
                </c:pt>
                <c:pt idx="584">
                  <c:v>3.2000000000209639E-2</c:v>
                </c:pt>
                <c:pt idx="585">
                  <c:v>4.1999999993080905E-2</c:v>
                </c:pt>
                <c:pt idx="586">
                  <c:v>4.5999999997903274E-2</c:v>
                </c:pt>
                <c:pt idx="587">
                  <c:v>3.2000000000209639E-2</c:v>
                </c:pt>
                <c:pt idx="588">
                  <c:v>4.0000000009854375E-2</c:v>
                </c:pt>
                <c:pt idx="589">
                  <c:v>3.6999999991849108E-2</c:v>
                </c:pt>
                <c:pt idx="590">
                  <c:v>4.0000000000262048E-2</c:v>
                </c:pt>
                <c:pt idx="591">
                  <c:v>4.0000000000262048E-2</c:v>
                </c:pt>
                <c:pt idx="592">
                  <c:v>5.0999999999135071E-2</c:v>
                </c:pt>
                <c:pt idx="593">
                  <c:v>3.2000000000209639E-2</c:v>
                </c:pt>
                <c:pt idx="594">
                  <c:v>4.0000000009854375E-2</c:v>
                </c:pt>
                <c:pt idx="595">
                  <c:v>4.6999999994312702E-2</c:v>
                </c:pt>
                <c:pt idx="596">
                  <c:v>2.9999999997798454E-2</c:v>
                </c:pt>
                <c:pt idx="597">
                  <c:v>4.1000000006263804E-2</c:v>
                </c:pt>
                <c:pt idx="598">
                  <c:v>4.8999999996723886E-2</c:v>
                </c:pt>
                <c:pt idx="599">
                  <c:v>3.2999999996619067E-2</c:v>
                </c:pt>
                <c:pt idx="600">
                  <c:v>4.0000000000262048E-2</c:v>
                </c:pt>
                <c:pt idx="601">
                  <c:v>3.8000000007443191E-2</c:v>
                </c:pt>
                <c:pt idx="602">
                  <c:v>3.9999999990669721E-2</c:v>
                </c:pt>
                <c:pt idx="603">
                  <c:v>4.0000000009854375E-2</c:v>
                </c:pt>
                <c:pt idx="604">
                  <c:v>4.1999999993080905E-2</c:v>
                </c:pt>
                <c:pt idx="605">
                  <c:v>3.7000000001441435E-2</c:v>
                </c:pt>
                <c:pt idx="606">
                  <c:v>5.0999999999135071E-2</c:v>
                </c:pt>
                <c:pt idx="607">
                  <c:v>3.900000000385262E-2</c:v>
                </c:pt>
                <c:pt idx="608">
                  <c:v>3.2000000000209639E-2</c:v>
                </c:pt>
                <c:pt idx="609">
                  <c:v>3.8999999994260293E-2</c:v>
                </c:pt>
                <c:pt idx="610">
                  <c:v>4.0000000000262048E-2</c:v>
                </c:pt>
                <c:pt idx="611">
                  <c:v>3.900000000385262E-2</c:v>
                </c:pt>
                <c:pt idx="612">
                  <c:v>5.1999999995544499E-2</c:v>
                </c:pt>
                <c:pt idx="613">
                  <c:v>2.9999999997798454E-2</c:v>
                </c:pt>
                <c:pt idx="614">
                  <c:v>4.0000000009854375E-2</c:v>
                </c:pt>
                <c:pt idx="615">
                  <c:v>3.8999999994260293E-2</c:v>
                </c:pt>
                <c:pt idx="616">
                  <c:v>5.0000000002725642E-2</c:v>
                </c:pt>
                <c:pt idx="617">
                  <c:v>3.2999999996619067E-2</c:v>
                </c:pt>
                <c:pt idx="618">
                  <c:v>4.0000000000262048E-2</c:v>
                </c:pt>
                <c:pt idx="619">
                  <c:v>4.0999999996671477E-2</c:v>
                </c:pt>
                <c:pt idx="620">
                  <c:v>4.0000000009854375E-2</c:v>
                </c:pt>
                <c:pt idx="621">
                  <c:v>4.0999999996671477E-2</c:v>
                </c:pt>
                <c:pt idx="622">
                  <c:v>4.5000000001493845E-2</c:v>
                </c:pt>
                <c:pt idx="623">
                  <c:v>3.2000000000209639E-2</c:v>
                </c:pt>
                <c:pt idx="624">
                  <c:v>3.8999999994260293E-2</c:v>
                </c:pt>
                <c:pt idx="625">
                  <c:v>4.8999999996723886E-2</c:v>
                </c:pt>
                <c:pt idx="626">
                  <c:v>3.3000000006211394E-2</c:v>
                </c:pt>
                <c:pt idx="627">
                  <c:v>4.0000000000262048E-2</c:v>
                </c:pt>
                <c:pt idx="628">
                  <c:v>3.7000000001441435E-2</c:v>
                </c:pt>
                <c:pt idx="629">
                  <c:v>3.8999999994260293E-2</c:v>
                </c:pt>
                <c:pt idx="630">
                  <c:v>4.1000000006263804E-2</c:v>
                </c:pt>
                <c:pt idx="631">
                  <c:v>5.0999999999135071E-2</c:v>
                </c:pt>
                <c:pt idx="632">
                  <c:v>3.0999999994207883E-2</c:v>
                </c:pt>
                <c:pt idx="633">
                  <c:v>4.0000000000262048E-2</c:v>
                </c:pt>
                <c:pt idx="634">
                  <c:v>4.7000000003905029E-2</c:v>
                </c:pt>
                <c:pt idx="635">
                  <c:v>4.0999999996671477E-2</c:v>
                </c:pt>
                <c:pt idx="636">
                  <c:v>3.7000000001441435E-2</c:v>
                </c:pt>
                <c:pt idx="637">
                  <c:v>3.599999999543968E-2</c:v>
                </c:pt>
                <c:pt idx="638">
                  <c:v>3.6000000005032007E-2</c:v>
                </c:pt>
                <c:pt idx="639">
                  <c:v>4.0000000000262048E-2</c:v>
                </c:pt>
                <c:pt idx="640">
                  <c:v>4.0000000000262048E-2</c:v>
                </c:pt>
                <c:pt idx="641">
                  <c:v>4.0000000000262048E-2</c:v>
                </c:pt>
                <c:pt idx="642">
                  <c:v>4.0999999996671477E-2</c:v>
                </c:pt>
                <c:pt idx="643">
                  <c:v>5.0000000002725642E-2</c:v>
                </c:pt>
                <c:pt idx="644">
                  <c:v>2.9999999997798454E-2</c:v>
                </c:pt>
                <c:pt idx="645">
                  <c:v>4.0000000000262048E-2</c:v>
                </c:pt>
                <c:pt idx="646">
                  <c:v>5.0000000002725642E-2</c:v>
                </c:pt>
                <c:pt idx="647">
                  <c:v>3.2999999996619067E-2</c:v>
                </c:pt>
                <c:pt idx="648">
                  <c:v>4.0000000000262048E-2</c:v>
                </c:pt>
                <c:pt idx="649">
                  <c:v>4.0000000000262048E-2</c:v>
                </c:pt>
                <c:pt idx="650">
                  <c:v>4.0000000000262048E-2</c:v>
                </c:pt>
                <c:pt idx="651">
                  <c:v>5.0999999999135071E-2</c:v>
                </c:pt>
                <c:pt idx="652">
                  <c:v>3.100000000380021E-2</c:v>
                </c:pt>
                <c:pt idx="653">
                  <c:v>3.4999999999030251E-2</c:v>
                </c:pt>
                <c:pt idx="654">
                  <c:v>3.900000000385262E-2</c:v>
                </c:pt>
                <c:pt idx="655">
                  <c:v>5.0999999999135071E-2</c:v>
                </c:pt>
                <c:pt idx="656">
                  <c:v>3.9999999990669721E-2</c:v>
                </c:pt>
                <c:pt idx="657">
                  <c:v>3.0000000007390781E-2</c:v>
                </c:pt>
                <c:pt idx="658">
                  <c:v>5.0999999999135071E-2</c:v>
                </c:pt>
                <c:pt idx="659">
                  <c:v>3.7999999997850864E-2</c:v>
                </c:pt>
                <c:pt idx="660">
                  <c:v>3.7000000001441435E-2</c:v>
                </c:pt>
                <c:pt idx="661">
                  <c:v>3.7000000001441435E-2</c:v>
                </c:pt>
                <c:pt idx="662">
                  <c:v>4.0999999996671477E-2</c:v>
                </c:pt>
                <c:pt idx="663">
                  <c:v>4.0000000000262048E-2</c:v>
                </c:pt>
                <c:pt idx="664">
                  <c:v>3.4999999999030251E-2</c:v>
                </c:pt>
                <c:pt idx="665">
                  <c:v>5.1000000008727397E-2</c:v>
                </c:pt>
                <c:pt idx="666">
                  <c:v>3.599999999543968E-2</c:v>
                </c:pt>
                <c:pt idx="667">
                  <c:v>3.2999999996619067E-2</c:v>
                </c:pt>
                <c:pt idx="668">
                  <c:v>4.0000000000262048E-2</c:v>
                </c:pt>
                <c:pt idx="669">
                  <c:v>4.0000000000262048E-2</c:v>
                </c:pt>
                <c:pt idx="670">
                  <c:v>4.0999999996671477E-2</c:v>
                </c:pt>
                <c:pt idx="671">
                  <c:v>3.900000000385262E-2</c:v>
                </c:pt>
                <c:pt idx="672">
                  <c:v>4.0000000000262048E-2</c:v>
                </c:pt>
                <c:pt idx="673">
                  <c:v>5.0000000002725642E-2</c:v>
                </c:pt>
                <c:pt idx="674">
                  <c:v>3.3999999993028496E-2</c:v>
                </c:pt>
                <c:pt idx="675">
                  <c:v>3.7000000011033762E-2</c:v>
                </c:pt>
                <c:pt idx="676">
                  <c:v>4.9999999993133315E-2</c:v>
                </c:pt>
                <c:pt idx="677">
                  <c:v>3.3000000006211394E-2</c:v>
                </c:pt>
                <c:pt idx="678">
                  <c:v>4.0999999996671477E-2</c:v>
                </c:pt>
                <c:pt idx="679">
                  <c:v>4.2000000002673232E-2</c:v>
                </c:pt>
                <c:pt idx="680">
                  <c:v>3.2999999996619067E-2</c:v>
                </c:pt>
                <c:pt idx="681">
                  <c:v>5.1999999995544499E-2</c:v>
                </c:pt>
                <c:pt idx="682">
                  <c:v>3.100000000380021E-2</c:v>
                </c:pt>
                <c:pt idx="683">
                  <c:v>4.0000000000262048E-2</c:v>
                </c:pt>
                <c:pt idx="684">
                  <c:v>4.0000000000262048E-2</c:v>
                </c:pt>
                <c:pt idx="685">
                  <c:v>4.0000000000262048E-2</c:v>
                </c:pt>
                <c:pt idx="686">
                  <c:v>4.0000000000262048E-2</c:v>
                </c:pt>
                <c:pt idx="687">
                  <c:v>4.1999999993080905E-2</c:v>
                </c:pt>
                <c:pt idx="688">
                  <c:v>3.900000000385262E-2</c:v>
                </c:pt>
                <c:pt idx="689">
                  <c:v>4.0999999996671477E-2</c:v>
                </c:pt>
                <c:pt idx="690">
                  <c:v>4.0000000009854375E-2</c:v>
                </c:pt>
                <c:pt idx="691">
                  <c:v>3.8999999994260293E-2</c:v>
                </c:pt>
                <c:pt idx="692">
                  <c:v>3.599999999543968E-2</c:v>
                </c:pt>
                <c:pt idx="693">
                  <c:v>4.0000000009854375E-2</c:v>
                </c:pt>
                <c:pt idx="694">
                  <c:v>4.9999999993133315E-2</c:v>
                </c:pt>
                <c:pt idx="695">
                  <c:v>3.3000000006211394E-2</c:v>
                </c:pt>
                <c:pt idx="696">
                  <c:v>3.8999999994260293E-2</c:v>
                </c:pt>
                <c:pt idx="697">
                  <c:v>4.8999999996723886E-2</c:v>
                </c:pt>
                <c:pt idx="698">
                  <c:v>3.2000000000209639E-2</c:v>
                </c:pt>
                <c:pt idx="699">
                  <c:v>4.1000000006263804E-2</c:v>
                </c:pt>
                <c:pt idx="700">
                  <c:v>4.5999999997903274E-2</c:v>
                </c:pt>
                <c:pt idx="701">
                  <c:v>4.2000000002673232E-2</c:v>
                </c:pt>
                <c:pt idx="702">
                  <c:v>2.9000000001389026E-2</c:v>
                </c:pt>
                <c:pt idx="703">
                  <c:v>4.8999999996723886E-2</c:v>
                </c:pt>
                <c:pt idx="704">
                  <c:v>3.2999999996619067E-2</c:v>
                </c:pt>
                <c:pt idx="705">
                  <c:v>4.1000000006263804E-2</c:v>
                </c:pt>
                <c:pt idx="706">
                  <c:v>3.8999999994260293E-2</c:v>
                </c:pt>
                <c:pt idx="707">
                  <c:v>4.0000000000262048E-2</c:v>
                </c:pt>
                <c:pt idx="708">
                  <c:v>4.2999999999082661E-2</c:v>
                </c:pt>
                <c:pt idx="709">
                  <c:v>4.5000000001493845E-2</c:v>
                </c:pt>
                <c:pt idx="710">
                  <c:v>2.9000000001389026E-2</c:v>
                </c:pt>
                <c:pt idx="711">
                  <c:v>4.0000000000262048E-2</c:v>
                </c:pt>
                <c:pt idx="712">
                  <c:v>5.0999999999135071E-2</c:v>
                </c:pt>
                <c:pt idx="713">
                  <c:v>3.4000000002620823E-2</c:v>
                </c:pt>
                <c:pt idx="714">
                  <c:v>3.7999999997850864E-2</c:v>
                </c:pt>
                <c:pt idx="715">
                  <c:v>4.0000000000262048E-2</c:v>
                </c:pt>
                <c:pt idx="716">
                  <c:v>3.8999999994260293E-2</c:v>
                </c:pt>
                <c:pt idx="717">
                  <c:v>4.1000000006263804E-2</c:v>
                </c:pt>
                <c:pt idx="718">
                  <c:v>3.7999999997850864E-2</c:v>
                </c:pt>
                <c:pt idx="719">
                  <c:v>3.900000000385262E-2</c:v>
                </c:pt>
                <c:pt idx="720">
                  <c:v>4.0999999996671477E-2</c:v>
                </c:pt>
                <c:pt idx="721">
                  <c:v>5.0000000002725642E-2</c:v>
                </c:pt>
                <c:pt idx="722">
                  <c:v>2.9999999997798454E-2</c:v>
                </c:pt>
                <c:pt idx="723">
                  <c:v>3.900000000385262E-2</c:v>
                </c:pt>
                <c:pt idx="724">
                  <c:v>5.0000000002725642E-2</c:v>
                </c:pt>
                <c:pt idx="725">
                  <c:v>3.2999999996619067E-2</c:v>
                </c:pt>
                <c:pt idx="726">
                  <c:v>4.0999999996671477E-2</c:v>
                </c:pt>
                <c:pt idx="727">
                  <c:v>4.7000000003905029E-2</c:v>
                </c:pt>
                <c:pt idx="728">
                  <c:v>3.2000000000209639E-2</c:v>
                </c:pt>
                <c:pt idx="729">
                  <c:v>3.9999999990669721E-2</c:v>
                </c:pt>
                <c:pt idx="730">
                  <c:v>4.0000000009854375E-2</c:v>
                </c:pt>
                <c:pt idx="731">
                  <c:v>3.6999999991849108E-2</c:v>
                </c:pt>
                <c:pt idx="732">
                  <c:v>4.0000000009854375E-2</c:v>
                </c:pt>
                <c:pt idx="733">
                  <c:v>5.1999999995544499E-2</c:v>
                </c:pt>
                <c:pt idx="734">
                  <c:v>3.100000000380021E-2</c:v>
                </c:pt>
                <c:pt idx="735">
                  <c:v>3.7999999997850864E-2</c:v>
                </c:pt>
                <c:pt idx="736">
                  <c:v>4.5000000001493845E-2</c:v>
                </c:pt>
                <c:pt idx="737">
                  <c:v>3.4999999999030251E-2</c:v>
                </c:pt>
                <c:pt idx="738">
                  <c:v>3.8999999994260293E-2</c:v>
                </c:pt>
                <c:pt idx="739">
                  <c:v>4.0000000000262048E-2</c:v>
                </c:pt>
                <c:pt idx="740">
                  <c:v>4.0000000000262048E-2</c:v>
                </c:pt>
                <c:pt idx="741">
                  <c:v>5.0999999999135071E-2</c:v>
                </c:pt>
                <c:pt idx="742">
                  <c:v>2.9000000001389026E-2</c:v>
                </c:pt>
                <c:pt idx="743">
                  <c:v>4.0000000000262048E-2</c:v>
                </c:pt>
                <c:pt idx="744">
                  <c:v>4.0000000000262048E-2</c:v>
                </c:pt>
                <c:pt idx="745">
                  <c:v>5.0000000002725642E-2</c:v>
                </c:pt>
                <c:pt idx="746">
                  <c:v>2.9999999997798454E-2</c:v>
                </c:pt>
                <c:pt idx="747">
                  <c:v>4.0000000000262048E-2</c:v>
                </c:pt>
                <c:pt idx="748">
                  <c:v>5.0000000002725642E-2</c:v>
                </c:pt>
                <c:pt idx="749">
                  <c:v>3.4999999999030251E-2</c:v>
                </c:pt>
                <c:pt idx="750">
                  <c:v>4.0000000000262048E-2</c:v>
                </c:pt>
                <c:pt idx="751">
                  <c:v>3.900000000385262E-2</c:v>
                </c:pt>
                <c:pt idx="752">
                  <c:v>3.6999999991849108E-2</c:v>
                </c:pt>
                <c:pt idx="753">
                  <c:v>4.0000000000262048E-2</c:v>
                </c:pt>
                <c:pt idx="754">
                  <c:v>4.8999999996723886E-2</c:v>
                </c:pt>
                <c:pt idx="755">
                  <c:v>3.3000000006211394E-2</c:v>
                </c:pt>
                <c:pt idx="756">
                  <c:v>4.2000000002673232E-2</c:v>
                </c:pt>
                <c:pt idx="757">
                  <c:v>4.2000000002673232E-2</c:v>
                </c:pt>
                <c:pt idx="758">
                  <c:v>3.2999999996619067E-2</c:v>
                </c:pt>
                <c:pt idx="759">
                  <c:v>4.0000000000262048E-2</c:v>
                </c:pt>
                <c:pt idx="760">
                  <c:v>5.0999999999135071E-2</c:v>
                </c:pt>
                <c:pt idx="761">
                  <c:v>3.0999999994207883E-2</c:v>
                </c:pt>
                <c:pt idx="762">
                  <c:v>4.1000000006263804E-2</c:v>
                </c:pt>
                <c:pt idx="763">
                  <c:v>3.8999999994260293E-2</c:v>
                </c:pt>
                <c:pt idx="764">
                  <c:v>3.7999999997850864E-2</c:v>
                </c:pt>
                <c:pt idx="765">
                  <c:v>4.0000000009854375E-2</c:v>
                </c:pt>
                <c:pt idx="766">
                  <c:v>5.0999999999135071E-2</c:v>
                </c:pt>
                <c:pt idx="767">
                  <c:v>3.0999999994207883E-2</c:v>
                </c:pt>
                <c:pt idx="768">
                  <c:v>4.2000000002673232E-2</c:v>
                </c:pt>
                <c:pt idx="769">
                  <c:v>4.5999999997903274E-2</c:v>
                </c:pt>
                <c:pt idx="770">
                  <c:v>3.7000000001441435E-2</c:v>
                </c:pt>
                <c:pt idx="771">
                  <c:v>3.3000000006211394E-2</c:v>
                </c:pt>
                <c:pt idx="772">
                  <c:v>3.9999999990669721E-2</c:v>
                </c:pt>
                <c:pt idx="773">
                  <c:v>4.6000000007495601E-2</c:v>
                </c:pt>
                <c:pt idx="774">
                  <c:v>3.3999999993028496E-2</c:v>
                </c:pt>
                <c:pt idx="775">
                  <c:v>5.0999999999135071E-2</c:v>
                </c:pt>
                <c:pt idx="776">
                  <c:v>4.0000000009854375E-2</c:v>
                </c:pt>
                <c:pt idx="777">
                  <c:v>3.2999999996619067E-2</c:v>
                </c:pt>
                <c:pt idx="778">
                  <c:v>3.8999999994260293E-2</c:v>
                </c:pt>
                <c:pt idx="779">
                  <c:v>4.0999999996671477E-2</c:v>
                </c:pt>
                <c:pt idx="780">
                  <c:v>4.2000000002673232E-2</c:v>
                </c:pt>
                <c:pt idx="781">
                  <c:v>4.4000000005084416E-2</c:v>
                </c:pt>
                <c:pt idx="782">
                  <c:v>2.9999999997798454E-2</c:v>
                </c:pt>
                <c:pt idx="783">
                  <c:v>4.0000000000262048E-2</c:v>
                </c:pt>
                <c:pt idx="784">
                  <c:v>4.0000000000262048E-2</c:v>
                </c:pt>
                <c:pt idx="785">
                  <c:v>4.0000000000262048E-2</c:v>
                </c:pt>
                <c:pt idx="786">
                  <c:v>4.0000000000262048E-2</c:v>
                </c:pt>
                <c:pt idx="787">
                  <c:v>4.0000000000262048E-2</c:v>
                </c:pt>
                <c:pt idx="788">
                  <c:v>4.0000000000262048E-2</c:v>
                </c:pt>
                <c:pt idx="789">
                  <c:v>4.0000000000262048E-2</c:v>
                </c:pt>
                <c:pt idx="790">
                  <c:v>4.0000000000262048E-2</c:v>
                </c:pt>
                <c:pt idx="791">
                  <c:v>4.0000000000262048E-2</c:v>
                </c:pt>
                <c:pt idx="792">
                  <c:v>4.0000000000262048E-2</c:v>
                </c:pt>
                <c:pt idx="793">
                  <c:v>4.0000000000262048E-2</c:v>
                </c:pt>
                <c:pt idx="794">
                  <c:v>4.0000000000262048E-2</c:v>
                </c:pt>
                <c:pt idx="795">
                  <c:v>4.399999999549209E-2</c:v>
                </c:pt>
                <c:pt idx="796">
                  <c:v>3.7999999997850864E-2</c:v>
                </c:pt>
                <c:pt idx="797">
                  <c:v>3.900000000385262E-2</c:v>
                </c:pt>
                <c:pt idx="798">
                  <c:v>4.9000000006316213E-2</c:v>
                </c:pt>
                <c:pt idx="799">
                  <c:v>3.3999999993028496E-2</c:v>
                </c:pt>
                <c:pt idx="800">
                  <c:v>4.0999999996671477E-2</c:v>
                </c:pt>
                <c:pt idx="801">
                  <c:v>3.900000000385262E-2</c:v>
                </c:pt>
                <c:pt idx="802">
                  <c:v>4.0000000000262048E-2</c:v>
                </c:pt>
                <c:pt idx="803">
                  <c:v>4.0000000000262048E-2</c:v>
                </c:pt>
                <c:pt idx="804">
                  <c:v>4.2999999999082661E-2</c:v>
                </c:pt>
                <c:pt idx="805">
                  <c:v>4.4000000005084416E-2</c:v>
                </c:pt>
                <c:pt idx="806">
                  <c:v>3.0999999994207883E-2</c:v>
                </c:pt>
                <c:pt idx="807">
                  <c:v>4.0000000000262048E-2</c:v>
                </c:pt>
                <c:pt idx="808">
                  <c:v>4.0000000000262048E-2</c:v>
                </c:pt>
                <c:pt idx="809">
                  <c:v>3.7999999997850864E-2</c:v>
                </c:pt>
                <c:pt idx="810">
                  <c:v>4.0000000000262048E-2</c:v>
                </c:pt>
                <c:pt idx="811">
                  <c:v>4.0000000000262048E-2</c:v>
                </c:pt>
                <c:pt idx="812">
                  <c:v>5.0999999999135071E-2</c:v>
                </c:pt>
                <c:pt idx="813">
                  <c:v>3.4999999999030251E-2</c:v>
                </c:pt>
                <c:pt idx="814">
                  <c:v>3.6000000005032007E-2</c:v>
                </c:pt>
                <c:pt idx="815">
                  <c:v>3.7999999997850864E-2</c:v>
                </c:pt>
                <c:pt idx="816">
                  <c:v>4.2999999999082661E-2</c:v>
                </c:pt>
                <c:pt idx="817">
                  <c:v>4.0000000000262048E-2</c:v>
                </c:pt>
                <c:pt idx="818">
                  <c:v>4.0000000000262048E-2</c:v>
                </c:pt>
                <c:pt idx="819">
                  <c:v>4.1000000006263804E-2</c:v>
                </c:pt>
                <c:pt idx="820">
                  <c:v>3.8999999994260293E-2</c:v>
                </c:pt>
                <c:pt idx="821">
                  <c:v>4.0000000000262048E-2</c:v>
                </c:pt>
                <c:pt idx="822">
                  <c:v>3.900000000385262E-2</c:v>
                </c:pt>
                <c:pt idx="823">
                  <c:v>4.8999999996723886E-2</c:v>
                </c:pt>
                <c:pt idx="824">
                  <c:v>3.2000000000209639E-2</c:v>
                </c:pt>
                <c:pt idx="825">
                  <c:v>4.2000000002673232E-2</c:v>
                </c:pt>
                <c:pt idx="826">
                  <c:v>4.4999999991901518E-2</c:v>
                </c:pt>
                <c:pt idx="827">
                  <c:v>3.3000000006211394E-2</c:v>
                </c:pt>
                <c:pt idx="828">
                  <c:v>3.7000000001441435E-2</c:v>
                </c:pt>
                <c:pt idx="829">
                  <c:v>4.0000000000262048E-2</c:v>
                </c:pt>
                <c:pt idx="830">
                  <c:v>4.0000000000262048E-2</c:v>
                </c:pt>
                <c:pt idx="831">
                  <c:v>4.0000000000262048E-2</c:v>
                </c:pt>
                <c:pt idx="832">
                  <c:v>4.0999999996671477E-2</c:v>
                </c:pt>
                <c:pt idx="833">
                  <c:v>3.900000000385262E-2</c:v>
                </c:pt>
                <c:pt idx="834">
                  <c:v>4.2000000002673232E-2</c:v>
                </c:pt>
                <c:pt idx="835">
                  <c:v>3.9999999990669721E-2</c:v>
                </c:pt>
                <c:pt idx="836">
                  <c:v>3.7999999997850864E-2</c:v>
                </c:pt>
                <c:pt idx="837">
                  <c:v>4.0000000009854375E-2</c:v>
                </c:pt>
                <c:pt idx="838">
                  <c:v>4.8999999996723886E-2</c:v>
                </c:pt>
                <c:pt idx="839">
                  <c:v>3.4000000002620823E-2</c:v>
                </c:pt>
                <c:pt idx="840">
                  <c:v>3.7999999997850864E-2</c:v>
                </c:pt>
                <c:pt idx="841">
                  <c:v>4.8999999996723886E-2</c:v>
                </c:pt>
                <c:pt idx="842">
                  <c:v>2.9999999997798454E-2</c:v>
                </c:pt>
                <c:pt idx="843">
                  <c:v>4.0000000009854375E-2</c:v>
                </c:pt>
                <c:pt idx="844">
                  <c:v>4.9999999993133315E-2</c:v>
                </c:pt>
                <c:pt idx="845">
                  <c:v>3.900000000385262E-2</c:v>
                </c:pt>
                <c:pt idx="846">
                  <c:v>3.599999999543968E-2</c:v>
                </c:pt>
                <c:pt idx="847">
                  <c:v>3.900000000385262E-2</c:v>
                </c:pt>
                <c:pt idx="848">
                  <c:v>4.0000000000262048E-2</c:v>
                </c:pt>
                <c:pt idx="849">
                  <c:v>3.599999999543968E-2</c:v>
                </c:pt>
                <c:pt idx="850">
                  <c:v>4.0000000000262048E-2</c:v>
                </c:pt>
                <c:pt idx="851">
                  <c:v>4.0000000000262048E-2</c:v>
                </c:pt>
                <c:pt idx="852">
                  <c:v>4.2000000002673232E-2</c:v>
                </c:pt>
                <c:pt idx="853">
                  <c:v>3.7999999997850864E-2</c:v>
                </c:pt>
                <c:pt idx="854">
                  <c:v>4.0000000000262048E-2</c:v>
                </c:pt>
                <c:pt idx="855">
                  <c:v>4.0000000000262048E-2</c:v>
                </c:pt>
                <c:pt idx="856">
                  <c:v>4.0000000000262048E-2</c:v>
                </c:pt>
                <c:pt idx="857">
                  <c:v>4.0000000000262048E-2</c:v>
                </c:pt>
                <c:pt idx="858">
                  <c:v>4.0000000000262048E-2</c:v>
                </c:pt>
                <c:pt idx="859">
                  <c:v>4.0000000000262048E-2</c:v>
                </c:pt>
                <c:pt idx="860">
                  <c:v>4.0000000000262048E-2</c:v>
                </c:pt>
                <c:pt idx="861">
                  <c:v>4.0000000000262048E-2</c:v>
                </c:pt>
                <c:pt idx="862">
                  <c:v>5.1999999995544499E-2</c:v>
                </c:pt>
                <c:pt idx="863">
                  <c:v>2.8000000004979597E-2</c:v>
                </c:pt>
                <c:pt idx="864">
                  <c:v>4.0000000000262048E-2</c:v>
                </c:pt>
                <c:pt idx="865">
                  <c:v>4.9999999993133315E-2</c:v>
                </c:pt>
                <c:pt idx="866">
                  <c:v>3.3000000006211394E-2</c:v>
                </c:pt>
                <c:pt idx="867">
                  <c:v>3.7000000001441435E-2</c:v>
                </c:pt>
                <c:pt idx="868">
                  <c:v>4.0000000000262048E-2</c:v>
                </c:pt>
                <c:pt idx="869">
                  <c:v>4.9999999993133315E-2</c:v>
                </c:pt>
                <c:pt idx="870">
                  <c:v>3.6000000005032007E-2</c:v>
                </c:pt>
                <c:pt idx="871">
                  <c:v>3.900000000385262E-2</c:v>
                </c:pt>
                <c:pt idx="872">
                  <c:v>3.4999999999030251E-2</c:v>
                </c:pt>
                <c:pt idx="873">
                  <c:v>3.9999999990669721E-2</c:v>
                </c:pt>
                <c:pt idx="874">
                  <c:v>4.0000000009854375E-2</c:v>
                </c:pt>
                <c:pt idx="875">
                  <c:v>3.9999999990669721E-2</c:v>
                </c:pt>
                <c:pt idx="876">
                  <c:v>4.0000000009854375E-2</c:v>
                </c:pt>
                <c:pt idx="877">
                  <c:v>3.9999999990669721E-2</c:v>
                </c:pt>
                <c:pt idx="878">
                  <c:v>4.0000000009854375E-2</c:v>
                </c:pt>
                <c:pt idx="879">
                  <c:v>4.2999999989490334E-2</c:v>
                </c:pt>
                <c:pt idx="880">
                  <c:v>4.8000000000314458E-2</c:v>
                </c:pt>
                <c:pt idx="881">
                  <c:v>3.100000000380021E-2</c:v>
                </c:pt>
                <c:pt idx="882">
                  <c:v>4.2999999999082661E-2</c:v>
                </c:pt>
                <c:pt idx="883">
                  <c:v>3.900000000385262E-2</c:v>
                </c:pt>
                <c:pt idx="884">
                  <c:v>4.0000000000262048E-2</c:v>
                </c:pt>
                <c:pt idx="885">
                  <c:v>3.599999999543968E-2</c:v>
                </c:pt>
                <c:pt idx="886">
                  <c:v>4.0000000000262048E-2</c:v>
                </c:pt>
                <c:pt idx="887">
                  <c:v>4.2000000002673232E-2</c:v>
                </c:pt>
                <c:pt idx="888">
                  <c:v>3.7999999997850864E-2</c:v>
                </c:pt>
                <c:pt idx="889">
                  <c:v>4.8000000000314458E-2</c:v>
                </c:pt>
                <c:pt idx="890">
                  <c:v>3.4000000002620823E-2</c:v>
                </c:pt>
                <c:pt idx="891">
                  <c:v>3.900000000385262E-2</c:v>
                </c:pt>
                <c:pt idx="892">
                  <c:v>4.0999999996671477E-2</c:v>
                </c:pt>
                <c:pt idx="893">
                  <c:v>4.0000000000262048E-2</c:v>
                </c:pt>
                <c:pt idx="894">
                  <c:v>4.0000000000262048E-2</c:v>
                </c:pt>
                <c:pt idx="895">
                  <c:v>4.0000000000262048E-2</c:v>
                </c:pt>
                <c:pt idx="896">
                  <c:v>4.0000000000262048E-2</c:v>
                </c:pt>
                <c:pt idx="897">
                  <c:v>4.0000000000262048E-2</c:v>
                </c:pt>
                <c:pt idx="898">
                  <c:v>4.0000000000262048E-2</c:v>
                </c:pt>
                <c:pt idx="899">
                  <c:v>3.9999999990669721E-2</c:v>
                </c:pt>
                <c:pt idx="900">
                  <c:v>3.900000000385262E-2</c:v>
                </c:pt>
                <c:pt idx="901">
                  <c:v>3.900000000385262E-2</c:v>
                </c:pt>
                <c:pt idx="902">
                  <c:v>4.0000000000262048E-2</c:v>
                </c:pt>
                <c:pt idx="903">
                  <c:v>4.0000000000262048E-2</c:v>
                </c:pt>
                <c:pt idx="904">
                  <c:v>4.0000000000262048E-2</c:v>
                </c:pt>
                <c:pt idx="905">
                  <c:v>4.0000000000262048E-2</c:v>
                </c:pt>
                <c:pt idx="906">
                  <c:v>4.0999999996671477E-2</c:v>
                </c:pt>
                <c:pt idx="907">
                  <c:v>4.2000000002673232E-2</c:v>
                </c:pt>
                <c:pt idx="908">
                  <c:v>4.0000000000262048E-2</c:v>
                </c:pt>
                <c:pt idx="909">
                  <c:v>4.0000000000262048E-2</c:v>
                </c:pt>
                <c:pt idx="910">
                  <c:v>4.0000000000262048E-2</c:v>
                </c:pt>
                <c:pt idx="911">
                  <c:v>4.0000000000262048E-2</c:v>
                </c:pt>
                <c:pt idx="912">
                  <c:v>3.9999999990669721E-2</c:v>
                </c:pt>
                <c:pt idx="913">
                  <c:v>3.7000000011033762E-2</c:v>
                </c:pt>
                <c:pt idx="914">
                  <c:v>3.9999999990669721E-2</c:v>
                </c:pt>
                <c:pt idx="915">
                  <c:v>4.1000000006263804E-2</c:v>
                </c:pt>
                <c:pt idx="916">
                  <c:v>4.2999999999082661E-2</c:v>
                </c:pt>
                <c:pt idx="917">
                  <c:v>3.900000000385262E-2</c:v>
                </c:pt>
                <c:pt idx="918">
                  <c:v>4.1999999993080905E-2</c:v>
                </c:pt>
                <c:pt idx="919">
                  <c:v>4.4000000005084416E-2</c:v>
                </c:pt>
                <c:pt idx="920">
                  <c:v>3.3999999993028496E-2</c:v>
                </c:pt>
                <c:pt idx="921">
                  <c:v>4.0000000009854375E-2</c:v>
                </c:pt>
                <c:pt idx="922">
                  <c:v>3.8999999994260293E-2</c:v>
                </c:pt>
                <c:pt idx="923">
                  <c:v>3.7000000001441435E-2</c:v>
                </c:pt>
                <c:pt idx="924">
                  <c:v>4.2000000002673232E-2</c:v>
                </c:pt>
                <c:pt idx="925">
                  <c:v>4.8999999996723886E-2</c:v>
                </c:pt>
                <c:pt idx="926">
                  <c:v>3.8999999994260293E-2</c:v>
                </c:pt>
                <c:pt idx="927">
                  <c:v>3.100000000380021E-2</c:v>
                </c:pt>
                <c:pt idx="928">
                  <c:v>5.0000000002725642E-2</c:v>
                </c:pt>
                <c:pt idx="929">
                  <c:v>2.9999999997798454E-2</c:v>
                </c:pt>
                <c:pt idx="930">
                  <c:v>4.2000000002673232E-2</c:v>
                </c:pt>
                <c:pt idx="931">
                  <c:v>4.8000000000314458E-2</c:v>
                </c:pt>
                <c:pt idx="932">
                  <c:v>3.4000000002620823E-2</c:v>
                </c:pt>
                <c:pt idx="933">
                  <c:v>3.8999999994260293E-2</c:v>
                </c:pt>
                <c:pt idx="934">
                  <c:v>4.1000000006263804E-2</c:v>
                </c:pt>
                <c:pt idx="935">
                  <c:v>3.9999999990669721E-2</c:v>
                </c:pt>
                <c:pt idx="936">
                  <c:v>4.0000000009854375E-2</c:v>
                </c:pt>
                <c:pt idx="937">
                  <c:v>3.9999999990669721E-2</c:v>
                </c:pt>
                <c:pt idx="938">
                  <c:v>4.0000000000262048E-2</c:v>
                </c:pt>
                <c:pt idx="939">
                  <c:v>3.900000000385262E-2</c:v>
                </c:pt>
                <c:pt idx="940">
                  <c:v>3.7000000001441435E-2</c:v>
                </c:pt>
                <c:pt idx="941">
                  <c:v>4.0000000000262048E-2</c:v>
                </c:pt>
                <c:pt idx="942">
                  <c:v>4.0000000000262048E-2</c:v>
                </c:pt>
                <c:pt idx="943">
                  <c:v>4.0000000000262048E-2</c:v>
                </c:pt>
                <c:pt idx="944">
                  <c:v>5.0000000002725642E-2</c:v>
                </c:pt>
                <c:pt idx="945">
                  <c:v>3.4999999999030251E-2</c:v>
                </c:pt>
                <c:pt idx="946">
                  <c:v>3.6999999991849108E-2</c:v>
                </c:pt>
                <c:pt idx="947">
                  <c:v>3.7999999997850864E-2</c:v>
                </c:pt>
                <c:pt idx="948">
                  <c:v>4.0000000009854375E-2</c:v>
                </c:pt>
                <c:pt idx="949">
                  <c:v>3.9999999990669721E-2</c:v>
                </c:pt>
                <c:pt idx="950">
                  <c:v>4.0000000009854375E-2</c:v>
                </c:pt>
                <c:pt idx="951">
                  <c:v>4.399999999549209E-2</c:v>
                </c:pt>
                <c:pt idx="952">
                  <c:v>3.4999999999030251E-2</c:v>
                </c:pt>
                <c:pt idx="953">
                  <c:v>4.0000000000262048E-2</c:v>
                </c:pt>
                <c:pt idx="954">
                  <c:v>4.1000000006263804E-2</c:v>
                </c:pt>
                <c:pt idx="955">
                  <c:v>3.9999999990669721E-2</c:v>
                </c:pt>
                <c:pt idx="956">
                  <c:v>3.900000000385262E-2</c:v>
                </c:pt>
                <c:pt idx="957">
                  <c:v>4.2999999999082661E-2</c:v>
                </c:pt>
                <c:pt idx="958">
                  <c:v>4.8000000000314458E-2</c:v>
                </c:pt>
                <c:pt idx="959">
                  <c:v>2.9999999997798454E-2</c:v>
                </c:pt>
                <c:pt idx="960">
                  <c:v>4.0000000000262048E-2</c:v>
                </c:pt>
                <c:pt idx="961">
                  <c:v>4.8999999996723886E-2</c:v>
                </c:pt>
                <c:pt idx="962">
                  <c:v>3.4999999999030251E-2</c:v>
                </c:pt>
                <c:pt idx="963">
                  <c:v>3.900000000385262E-2</c:v>
                </c:pt>
                <c:pt idx="964">
                  <c:v>4.0999999996671477E-2</c:v>
                </c:pt>
                <c:pt idx="965">
                  <c:v>4.0000000009854375E-2</c:v>
                </c:pt>
                <c:pt idx="966">
                  <c:v>3.4999999999030251E-2</c:v>
                </c:pt>
                <c:pt idx="967">
                  <c:v>4.5000000001493845E-2</c:v>
                </c:pt>
                <c:pt idx="968">
                  <c:v>3.8999999994260293E-2</c:v>
                </c:pt>
                <c:pt idx="969">
                  <c:v>4.1000000006263804E-2</c:v>
                </c:pt>
                <c:pt idx="970">
                  <c:v>3.9999999990669721E-2</c:v>
                </c:pt>
                <c:pt idx="971">
                  <c:v>4.0000000009854375E-2</c:v>
                </c:pt>
                <c:pt idx="972">
                  <c:v>4.0999999996671477E-2</c:v>
                </c:pt>
                <c:pt idx="973">
                  <c:v>3.7999999997850864E-2</c:v>
                </c:pt>
                <c:pt idx="974">
                  <c:v>4.0999999996671477E-2</c:v>
                </c:pt>
                <c:pt idx="975">
                  <c:v>3.900000000385262E-2</c:v>
                </c:pt>
                <c:pt idx="976">
                  <c:v>4.0999999996671477E-2</c:v>
                </c:pt>
                <c:pt idx="977">
                  <c:v>3.900000000385262E-2</c:v>
                </c:pt>
                <c:pt idx="978">
                  <c:v>4.0000000000262048E-2</c:v>
                </c:pt>
                <c:pt idx="979">
                  <c:v>3.599999999543968E-2</c:v>
                </c:pt>
                <c:pt idx="980">
                  <c:v>4.1000000006263804E-2</c:v>
                </c:pt>
                <c:pt idx="981">
                  <c:v>4.2999999999082661E-2</c:v>
                </c:pt>
                <c:pt idx="982">
                  <c:v>4.8000000000314458E-2</c:v>
                </c:pt>
                <c:pt idx="983">
                  <c:v>3.0999999994207883E-2</c:v>
                </c:pt>
                <c:pt idx="984">
                  <c:v>4.0000000000262048E-2</c:v>
                </c:pt>
                <c:pt idx="985">
                  <c:v>4.0000000000262048E-2</c:v>
                </c:pt>
                <c:pt idx="986">
                  <c:v>4.0000000000262048E-2</c:v>
                </c:pt>
                <c:pt idx="987">
                  <c:v>4.2999999999082661E-2</c:v>
                </c:pt>
                <c:pt idx="988">
                  <c:v>3.4999999999030251E-2</c:v>
                </c:pt>
                <c:pt idx="989">
                  <c:v>4.0000000009854375E-2</c:v>
                </c:pt>
                <c:pt idx="990">
                  <c:v>4.1999999993080905E-2</c:v>
                </c:pt>
                <c:pt idx="991">
                  <c:v>3.7000000001441435E-2</c:v>
                </c:pt>
                <c:pt idx="992">
                  <c:v>4.0999999996671477E-2</c:v>
                </c:pt>
                <c:pt idx="993">
                  <c:v>3.900000000385262E-2</c:v>
                </c:pt>
                <c:pt idx="994">
                  <c:v>4.0000000000262048E-2</c:v>
                </c:pt>
                <c:pt idx="995">
                  <c:v>4.0000000000262048E-2</c:v>
                </c:pt>
                <c:pt idx="996">
                  <c:v>4.0999999996671477E-2</c:v>
                </c:pt>
                <c:pt idx="997">
                  <c:v>4.0000000000262048E-2</c:v>
                </c:pt>
                <c:pt idx="998">
                  <c:v>3.900000000385262E-2</c:v>
                </c:pt>
                <c:pt idx="999">
                  <c:v>5.0999999999135071E-2</c:v>
                </c:pt>
                <c:pt idx="1000">
                  <c:v>2.9000000001389026E-2</c:v>
                </c:pt>
                <c:pt idx="1001">
                  <c:v>4.0999999996671477E-2</c:v>
                </c:pt>
                <c:pt idx="1002">
                  <c:v>4.2999999999082661E-2</c:v>
                </c:pt>
                <c:pt idx="1003">
                  <c:v>4.7000000003905029E-2</c:v>
                </c:pt>
                <c:pt idx="1004">
                  <c:v>3.599999999543968E-2</c:v>
                </c:pt>
              </c:numCache>
            </c:numRef>
          </c:yVal>
          <c:smooth val="0"/>
          <c:extLst>
            <c:ext xmlns:c16="http://schemas.microsoft.com/office/drawing/2014/chart" uri="{C3380CC4-5D6E-409C-BE32-E72D297353CC}">
              <c16:uniqueId val="{00000000-411A-4463-8BFC-4CC65E30F223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axId val="1063734048"/>
        <c:axId val="1063729888"/>
      </c:scatterChart>
      <c:valAx>
        <c:axId val="1063734048"/>
        <c:scaling>
          <c:orientation val="minMax"/>
        </c:scaling>
        <c:delete val="0"/>
        <c:axPos val="b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majorTickMark val="none"/>
        <c:minorTickMark val="none"/>
        <c:tickLblPos val="nextTo"/>
        <c:spPr>
          <a:noFill/>
          <a:ln w="9525" cap="flat" cmpd="sng" algn="ctr">
            <a:solidFill>
              <a:schemeClr val="tx1">
                <a:lumMod val="25000"/>
                <a:lumOff val="7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900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fr-FR"/>
          </a:p>
        </c:txPr>
        <c:crossAx val="1063729888"/>
        <c:crosses val="autoZero"/>
        <c:crossBetween val="midCat"/>
      </c:valAx>
      <c:valAx>
        <c:axId val="1063729888"/>
        <c:scaling>
          <c:orientation val="minMax"/>
          <c:min val="2.5000000000000005E-2"/>
        </c:scaling>
        <c:delete val="0"/>
        <c:axPos val="l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title>
          <c:tx>
            <c:rich>
              <a:bodyPr rot="-5400000" spcFirstLastPara="1" vertOverflow="ellipsis" vert="horz" wrap="square" anchor="ctr" anchorCtr="1"/>
              <a:lstStyle/>
              <a:p>
                <a:pPr>
                  <a:defRPr sz="1000" b="0" i="0" u="none" strike="noStrike" kern="1200" baseline="0">
                    <a:solidFill>
                      <a:schemeClr val="tx1">
                        <a:lumMod val="65000"/>
                        <a:lumOff val="3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r>
                  <a:rPr lang="fr-FR" dirty="0"/>
                  <a:t>Ecart de temps entre 2 poses (s)</a:t>
                </a:r>
              </a:p>
            </c:rich>
          </c:tx>
          <c:layout/>
          <c:overlay val="0"/>
          <c:spPr>
            <a:noFill/>
            <a:ln>
              <a:noFill/>
            </a:ln>
            <a:effectLst/>
          </c:spPr>
          <c:txPr>
            <a:bodyPr rot="-5400000" spcFirstLastPara="1" vertOverflow="ellipsis" vert="horz" wrap="square" anchor="ctr" anchorCtr="1"/>
            <a:lstStyle/>
            <a:p>
              <a:pPr>
                <a:defRPr sz="1000" b="0" i="0" u="none" strike="noStrike" kern="1200" baseline="0">
                  <a:solidFill>
                    <a:schemeClr val="tx1">
                      <a:lumMod val="65000"/>
                      <a:lumOff val="35000"/>
                    </a:schemeClr>
                  </a:solidFill>
                  <a:latin typeface="+mn-lt"/>
                  <a:ea typeface="+mn-ea"/>
                  <a:cs typeface="+mn-cs"/>
                </a:defRPr>
              </a:pPr>
              <a:endParaRPr lang="fr-FR"/>
            </a:p>
          </c:txPr>
        </c:title>
        <c:numFmt formatCode="0.000" sourceLinked="1"/>
        <c:majorTickMark val="none"/>
        <c:minorTickMark val="none"/>
        <c:tickLblPos val="nextTo"/>
        <c:spPr>
          <a:noFill/>
          <a:ln w="9525" cap="flat" cmpd="sng" algn="ctr">
            <a:solidFill>
              <a:schemeClr val="tx1">
                <a:lumMod val="25000"/>
                <a:lumOff val="7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900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fr-FR"/>
          </a:p>
        </c:txPr>
        <c:crossAx val="1063734048"/>
        <c:crosses val="autoZero"/>
        <c:crossBetween val="midCat"/>
      </c:valAx>
      <c:spPr>
        <a:noFill/>
        <a:ln>
          <a:noFill/>
        </a:ln>
        <a:effectLst/>
      </c:spPr>
    </c:plotArea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/>
      </a:pPr>
      <a:endParaRPr lang="fr-FR"/>
    </a:p>
  </c:txPr>
  <c:externalData r:id="rId3">
    <c:autoUpdate val="0"/>
  </c:externalData>
</c:chartSpace>
</file>

<file path=ppt/charts/chart10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fr-FR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>
        <c:manualLayout>
          <c:layoutTarget val="inner"/>
          <c:xMode val="edge"/>
          <c:yMode val="edge"/>
          <c:x val="5.2634592139551177E-2"/>
          <c:y val="8.2250072907553221E-2"/>
          <c:w val="0.92803404461663019"/>
          <c:h val="0.80281948089822108"/>
        </c:manualLayout>
      </c:layout>
      <c:lineChart>
        <c:grouping val="standard"/>
        <c:varyColors val="0"/>
        <c:ser>
          <c:idx val="0"/>
          <c:order val="0"/>
          <c:tx>
            <c:strRef>
              <c:f>Feuil1!$B$1</c:f>
              <c:strCache>
                <c:ptCount val="1"/>
                <c:pt idx="0">
                  <c:v>Ecart avant synchronisation</c:v>
                </c:pt>
              </c:strCache>
            </c:strRef>
          </c:tx>
          <c:spPr>
            <a:ln w="28575" cap="rnd">
              <a:solidFill>
                <a:srgbClr val="FF0000"/>
              </a:solidFill>
              <a:round/>
            </a:ln>
            <a:effectLst/>
          </c:spPr>
          <c:marker>
            <c:symbol val="none"/>
          </c:marker>
          <c:cat>
            <c:numRef>
              <c:f>Feuil1!$A$2:$A$155</c:f>
              <c:numCache>
                <c:formatCode>General</c:formatCode>
                <c:ptCount val="154"/>
                <c:pt idx="0">
                  <c:v>1</c:v>
                </c:pt>
                <c:pt idx="1">
                  <c:v>2</c:v>
                </c:pt>
                <c:pt idx="2">
                  <c:v>3</c:v>
                </c:pt>
                <c:pt idx="3">
                  <c:v>4</c:v>
                </c:pt>
                <c:pt idx="4">
                  <c:v>5</c:v>
                </c:pt>
                <c:pt idx="5">
                  <c:v>6</c:v>
                </c:pt>
                <c:pt idx="6">
                  <c:v>7</c:v>
                </c:pt>
                <c:pt idx="7">
                  <c:v>8</c:v>
                </c:pt>
                <c:pt idx="8">
                  <c:v>9</c:v>
                </c:pt>
                <c:pt idx="9">
                  <c:v>10</c:v>
                </c:pt>
                <c:pt idx="10">
                  <c:v>11</c:v>
                </c:pt>
                <c:pt idx="11">
                  <c:v>12</c:v>
                </c:pt>
                <c:pt idx="12">
                  <c:v>13</c:v>
                </c:pt>
                <c:pt idx="13">
                  <c:v>14</c:v>
                </c:pt>
                <c:pt idx="14">
                  <c:v>15</c:v>
                </c:pt>
                <c:pt idx="15">
                  <c:v>16</c:v>
                </c:pt>
                <c:pt idx="16">
                  <c:v>17</c:v>
                </c:pt>
                <c:pt idx="17">
                  <c:v>18</c:v>
                </c:pt>
                <c:pt idx="18">
                  <c:v>19</c:v>
                </c:pt>
                <c:pt idx="19">
                  <c:v>20</c:v>
                </c:pt>
                <c:pt idx="20">
                  <c:v>21</c:v>
                </c:pt>
                <c:pt idx="21">
                  <c:v>22</c:v>
                </c:pt>
                <c:pt idx="22">
                  <c:v>23</c:v>
                </c:pt>
                <c:pt idx="23">
                  <c:v>24</c:v>
                </c:pt>
                <c:pt idx="24">
                  <c:v>25</c:v>
                </c:pt>
                <c:pt idx="25">
                  <c:v>26</c:v>
                </c:pt>
                <c:pt idx="26">
                  <c:v>27</c:v>
                </c:pt>
                <c:pt idx="27">
                  <c:v>28</c:v>
                </c:pt>
                <c:pt idx="28">
                  <c:v>29</c:v>
                </c:pt>
                <c:pt idx="29">
                  <c:v>30</c:v>
                </c:pt>
                <c:pt idx="30">
                  <c:v>31</c:v>
                </c:pt>
                <c:pt idx="31">
                  <c:v>32</c:v>
                </c:pt>
                <c:pt idx="32">
                  <c:v>33</c:v>
                </c:pt>
                <c:pt idx="33">
                  <c:v>34</c:v>
                </c:pt>
                <c:pt idx="34">
                  <c:v>35</c:v>
                </c:pt>
                <c:pt idx="35">
                  <c:v>36</c:v>
                </c:pt>
                <c:pt idx="36">
                  <c:v>37</c:v>
                </c:pt>
                <c:pt idx="37">
                  <c:v>38</c:v>
                </c:pt>
                <c:pt idx="38">
                  <c:v>39</c:v>
                </c:pt>
                <c:pt idx="39">
                  <c:v>40</c:v>
                </c:pt>
                <c:pt idx="40">
                  <c:v>41</c:v>
                </c:pt>
                <c:pt idx="41">
                  <c:v>42</c:v>
                </c:pt>
                <c:pt idx="42">
                  <c:v>43</c:v>
                </c:pt>
                <c:pt idx="43">
                  <c:v>44</c:v>
                </c:pt>
                <c:pt idx="44">
                  <c:v>45</c:v>
                </c:pt>
                <c:pt idx="45">
                  <c:v>46</c:v>
                </c:pt>
                <c:pt idx="46">
                  <c:v>47</c:v>
                </c:pt>
                <c:pt idx="47">
                  <c:v>48</c:v>
                </c:pt>
                <c:pt idx="48">
                  <c:v>49</c:v>
                </c:pt>
                <c:pt idx="49">
                  <c:v>50</c:v>
                </c:pt>
                <c:pt idx="50">
                  <c:v>51</c:v>
                </c:pt>
                <c:pt idx="51">
                  <c:v>52</c:v>
                </c:pt>
                <c:pt idx="52">
                  <c:v>53</c:v>
                </c:pt>
                <c:pt idx="53">
                  <c:v>54</c:v>
                </c:pt>
                <c:pt idx="54">
                  <c:v>55</c:v>
                </c:pt>
                <c:pt idx="55">
                  <c:v>56</c:v>
                </c:pt>
                <c:pt idx="56">
                  <c:v>57</c:v>
                </c:pt>
                <c:pt idx="57">
                  <c:v>58</c:v>
                </c:pt>
                <c:pt idx="58">
                  <c:v>59</c:v>
                </c:pt>
                <c:pt idx="59">
                  <c:v>60</c:v>
                </c:pt>
                <c:pt idx="60">
                  <c:v>61</c:v>
                </c:pt>
                <c:pt idx="61">
                  <c:v>62</c:v>
                </c:pt>
                <c:pt idx="62">
                  <c:v>63</c:v>
                </c:pt>
                <c:pt idx="63">
                  <c:v>64</c:v>
                </c:pt>
                <c:pt idx="64">
                  <c:v>65</c:v>
                </c:pt>
                <c:pt idx="65">
                  <c:v>66</c:v>
                </c:pt>
                <c:pt idx="66">
                  <c:v>67</c:v>
                </c:pt>
                <c:pt idx="67">
                  <c:v>68</c:v>
                </c:pt>
                <c:pt idx="68">
                  <c:v>69</c:v>
                </c:pt>
                <c:pt idx="69">
                  <c:v>70</c:v>
                </c:pt>
                <c:pt idx="70">
                  <c:v>71</c:v>
                </c:pt>
                <c:pt idx="71">
                  <c:v>72</c:v>
                </c:pt>
                <c:pt idx="72">
                  <c:v>73</c:v>
                </c:pt>
                <c:pt idx="73">
                  <c:v>74</c:v>
                </c:pt>
                <c:pt idx="74">
                  <c:v>75</c:v>
                </c:pt>
                <c:pt idx="75">
                  <c:v>76</c:v>
                </c:pt>
                <c:pt idx="76">
                  <c:v>77</c:v>
                </c:pt>
                <c:pt idx="77">
                  <c:v>78</c:v>
                </c:pt>
                <c:pt idx="78">
                  <c:v>79</c:v>
                </c:pt>
                <c:pt idx="79">
                  <c:v>80</c:v>
                </c:pt>
                <c:pt idx="80">
                  <c:v>81</c:v>
                </c:pt>
                <c:pt idx="81">
                  <c:v>82</c:v>
                </c:pt>
                <c:pt idx="82">
                  <c:v>83</c:v>
                </c:pt>
                <c:pt idx="83">
                  <c:v>84</c:v>
                </c:pt>
                <c:pt idx="84">
                  <c:v>85</c:v>
                </c:pt>
                <c:pt idx="85">
                  <c:v>86</c:v>
                </c:pt>
                <c:pt idx="86">
                  <c:v>87</c:v>
                </c:pt>
                <c:pt idx="87">
                  <c:v>88</c:v>
                </c:pt>
                <c:pt idx="88">
                  <c:v>89</c:v>
                </c:pt>
                <c:pt idx="89">
                  <c:v>90</c:v>
                </c:pt>
                <c:pt idx="90">
                  <c:v>91</c:v>
                </c:pt>
                <c:pt idx="91">
                  <c:v>92</c:v>
                </c:pt>
                <c:pt idx="92">
                  <c:v>93</c:v>
                </c:pt>
                <c:pt idx="93">
                  <c:v>94</c:v>
                </c:pt>
                <c:pt idx="94">
                  <c:v>95</c:v>
                </c:pt>
                <c:pt idx="95">
                  <c:v>96</c:v>
                </c:pt>
                <c:pt idx="96">
                  <c:v>97</c:v>
                </c:pt>
                <c:pt idx="97">
                  <c:v>98</c:v>
                </c:pt>
                <c:pt idx="98">
                  <c:v>99</c:v>
                </c:pt>
                <c:pt idx="99">
                  <c:v>100</c:v>
                </c:pt>
                <c:pt idx="100">
                  <c:v>101</c:v>
                </c:pt>
                <c:pt idx="101">
                  <c:v>102</c:v>
                </c:pt>
                <c:pt idx="102">
                  <c:v>103</c:v>
                </c:pt>
                <c:pt idx="103">
                  <c:v>104</c:v>
                </c:pt>
                <c:pt idx="104">
                  <c:v>105</c:v>
                </c:pt>
                <c:pt idx="105">
                  <c:v>106</c:v>
                </c:pt>
                <c:pt idx="106">
                  <c:v>107</c:v>
                </c:pt>
                <c:pt idx="107">
                  <c:v>108</c:v>
                </c:pt>
                <c:pt idx="108">
                  <c:v>109</c:v>
                </c:pt>
                <c:pt idx="109">
                  <c:v>110</c:v>
                </c:pt>
                <c:pt idx="110">
                  <c:v>111</c:v>
                </c:pt>
                <c:pt idx="111">
                  <c:v>112</c:v>
                </c:pt>
                <c:pt idx="112">
                  <c:v>113</c:v>
                </c:pt>
                <c:pt idx="113">
                  <c:v>114</c:v>
                </c:pt>
                <c:pt idx="114">
                  <c:v>115</c:v>
                </c:pt>
                <c:pt idx="115">
                  <c:v>116</c:v>
                </c:pt>
                <c:pt idx="116">
                  <c:v>117</c:v>
                </c:pt>
                <c:pt idx="117">
                  <c:v>118</c:v>
                </c:pt>
                <c:pt idx="118">
                  <c:v>119</c:v>
                </c:pt>
                <c:pt idx="119">
                  <c:v>120</c:v>
                </c:pt>
                <c:pt idx="120">
                  <c:v>121</c:v>
                </c:pt>
                <c:pt idx="121">
                  <c:v>122</c:v>
                </c:pt>
                <c:pt idx="122">
                  <c:v>123</c:v>
                </c:pt>
                <c:pt idx="123">
                  <c:v>124</c:v>
                </c:pt>
                <c:pt idx="124">
                  <c:v>125</c:v>
                </c:pt>
                <c:pt idx="125">
                  <c:v>126</c:v>
                </c:pt>
                <c:pt idx="126">
                  <c:v>127</c:v>
                </c:pt>
                <c:pt idx="127">
                  <c:v>128</c:v>
                </c:pt>
                <c:pt idx="128">
                  <c:v>129</c:v>
                </c:pt>
                <c:pt idx="129">
                  <c:v>130</c:v>
                </c:pt>
                <c:pt idx="130">
                  <c:v>131</c:v>
                </c:pt>
                <c:pt idx="131">
                  <c:v>132</c:v>
                </c:pt>
                <c:pt idx="132">
                  <c:v>133</c:v>
                </c:pt>
                <c:pt idx="133">
                  <c:v>134</c:v>
                </c:pt>
                <c:pt idx="134">
                  <c:v>135</c:v>
                </c:pt>
                <c:pt idx="135">
                  <c:v>136</c:v>
                </c:pt>
                <c:pt idx="136">
                  <c:v>137</c:v>
                </c:pt>
                <c:pt idx="137">
                  <c:v>138</c:v>
                </c:pt>
                <c:pt idx="138">
                  <c:v>139</c:v>
                </c:pt>
                <c:pt idx="139">
                  <c:v>140</c:v>
                </c:pt>
                <c:pt idx="140">
                  <c:v>141</c:v>
                </c:pt>
                <c:pt idx="141">
                  <c:v>142</c:v>
                </c:pt>
                <c:pt idx="142">
                  <c:v>143</c:v>
                </c:pt>
                <c:pt idx="143">
                  <c:v>144</c:v>
                </c:pt>
                <c:pt idx="144">
                  <c:v>145</c:v>
                </c:pt>
                <c:pt idx="145">
                  <c:v>146</c:v>
                </c:pt>
                <c:pt idx="146">
                  <c:v>147</c:v>
                </c:pt>
                <c:pt idx="147">
                  <c:v>148</c:v>
                </c:pt>
                <c:pt idx="148">
                  <c:v>149</c:v>
                </c:pt>
                <c:pt idx="149">
                  <c:v>150</c:v>
                </c:pt>
                <c:pt idx="150">
                  <c:v>151</c:v>
                </c:pt>
                <c:pt idx="151">
                  <c:v>152</c:v>
                </c:pt>
                <c:pt idx="152">
                  <c:v>153</c:v>
                </c:pt>
                <c:pt idx="153">
                  <c:v>154</c:v>
                </c:pt>
              </c:numCache>
            </c:numRef>
          </c:cat>
          <c:val>
            <c:numRef>
              <c:f>Feuil1!$B$2:$B$155</c:f>
              <c:numCache>
                <c:formatCode>General</c:formatCode>
                <c:ptCount val="154"/>
                <c:pt idx="0">
                  <c:v>2.6000000002568413E-2</c:v>
                </c:pt>
                <c:pt idx="1">
                  <c:v>2.599999999777225E-2</c:v>
                </c:pt>
                <c:pt idx="2">
                  <c:v>2.5999999973791432E-2</c:v>
                </c:pt>
                <c:pt idx="3">
                  <c:v>2.5999999973791432E-2</c:v>
                </c:pt>
                <c:pt idx="4">
                  <c:v>2.5999999988179923E-2</c:v>
                </c:pt>
                <c:pt idx="5">
                  <c:v>2.5999999992976086E-2</c:v>
                </c:pt>
                <c:pt idx="6">
                  <c:v>2.599999999777225E-2</c:v>
                </c:pt>
                <c:pt idx="7">
                  <c:v>2.6000000002568413E-2</c:v>
                </c:pt>
                <c:pt idx="8">
                  <c:v>2.7000000013366332E-2</c:v>
                </c:pt>
                <c:pt idx="9">
                  <c:v>2.6000000016956903E-2</c:v>
                </c:pt>
                <c:pt idx="10">
                  <c:v>2.6000000016956903E-2</c:v>
                </c:pt>
                <c:pt idx="11">
                  <c:v>2.699999994142388E-2</c:v>
                </c:pt>
                <c:pt idx="12">
                  <c:v>2.6999999946220044E-2</c:v>
                </c:pt>
                <c:pt idx="13">
                  <c:v>2.699999995581237E-2</c:v>
                </c:pt>
                <c:pt idx="14">
                  <c:v>2.6999999960608534E-2</c:v>
                </c:pt>
                <c:pt idx="15">
                  <c:v>2.6999999970200861E-2</c:v>
                </c:pt>
                <c:pt idx="16">
                  <c:v>2.6999999970200861E-2</c:v>
                </c:pt>
                <c:pt idx="17">
                  <c:v>2.6999999979793188E-2</c:v>
                </c:pt>
                <c:pt idx="18">
                  <c:v>2.6999999984589351E-2</c:v>
                </c:pt>
                <c:pt idx="19">
                  <c:v>2.6999999994181678E-2</c:v>
                </c:pt>
                <c:pt idx="20">
                  <c:v>2.6999999998977842E-2</c:v>
                </c:pt>
                <c:pt idx="21">
                  <c:v>2.8000000009775761E-2</c:v>
                </c:pt>
                <c:pt idx="22">
                  <c:v>2.7000000013366332E-2</c:v>
                </c:pt>
                <c:pt idx="23">
                  <c:v>2.7000000018162496E-2</c:v>
                </c:pt>
                <c:pt idx="24">
                  <c:v>2.8000000024164251E-2</c:v>
                </c:pt>
                <c:pt idx="25">
                  <c:v>2.7000000037347149E-2</c:v>
                </c:pt>
                <c:pt idx="26">
                  <c:v>2.8000000033756578E-2</c:v>
                </c:pt>
                <c:pt idx="27">
                  <c:v>2.8000000048145068E-2</c:v>
                </c:pt>
                <c:pt idx="28">
                  <c:v>2.700000005173564E-2</c:v>
                </c:pt>
                <c:pt idx="29">
                  <c:v>2.8000000062533559E-2</c:v>
                </c:pt>
                <c:pt idx="30">
                  <c:v>2.8000000062533559E-2</c:v>
                </c:pt>
                <c:pt idx="31">
                  <c:v>2.700000006612413E-2</c:v>
                </c:pt>
                <c:pt idx="32">
                  <c:v>2.7999999990591107E-2</c:v>
                </c:pt>
                <c:pt idx="33">
                  <c:v>2.7999999990591107E-2</c:v>
                </c:pt>
                <c:pt idx="34">
                  <c:v>2.8000000004979597E-2</c:v>
                </c:pt>
                <c:pt idx="35">
                  <c:v>2.8000000009775761E-2</c:v>
                </c:pt>
                <c:pt idx="36">
                  <c:v>2.8000000014571924E-2</c:v>
                </c:pt>
                <c:pt idx="37">
                  <c:v>2.8000000019368088E-2</c:v>
                </c:pt>
                <c:pt idx="38">
                  <c:v>2.8000000028960415E-2</c:v>
                </c:pt>
                <c:pt idx="39">
                  <c:v>2.8000000028960415E-2</c:v>
                </c:pt>
                <c:pt idx="40">
                  <c:v>2.9000000039758334E-2</c:v>
                </c:pt>
                <c:pt idx="41">
                  <c:v>2.8000000048145068E-2</c:v>
                </c:pt>
                <c:pt idx="42">
                  <c:v>2.9000000058942987E-2</c:v>
                </c:pt>
                <c:pt idx="43">
                  <c:v>2.9000000058942987E-2</c:v>
                </c:pt>
                <c:pt idx="44">
                  <c:v>2.8000000067329722E-2</c:v>
                </c:pt>
                <c:pt idx="45">
                  <c:v>2.9000000073331478E-2</c:v>
                </c:pt>
                <c:pt idx="46">
                  <c:v>2.9000000078127641E-2</c:v>
                </c:pt>
                <c:pt idx="47">
                  <c:v>2.9000000082923805E-2</c:v>
                </c:pt>
                <c:pt idx="48">
                  <c:v>2.9000000097312295E-2</c:v>
                </c:pt>
                <c:pt idx="49">
                  <c:v>2.9000000097312295E-2</c:v>
                </c:pt>
                <c:pt idx="50">
                  <c:v>2.9000000106904622E-2</c:v>
                </c:pt>
                <c:pt idx="51">
                  <c:v>2.9000000111700786E-2</c:v>
                </c:pt>
                <c:pt idx="52">
                  <c:v>2.9000000121293112E-2</c:v>
                </c:pt>
                <c:pt idx="53">
                  <c:v>2.9000000121293112E-2</c:v>
                </c:pt>
                <c:pt idx="54">
                  <c:v>2.9000000135681603E-2</c:v>
                </c:pt>
                <c:pt idx="55">
                  <c:v>3.0000000136887195E-2</c:v>
                </c:pt>
                <c:pt idx="56">
                  <c:v>2.900000014527393E-2</c:v>
                </c:pt>
                <c:pt idx="57">
                  <c:v>2.9000000063739151E-2</c:v>
                </c:pt>
                <c:pt idx="58">
                  <c:v>3.000000007453707E-2</c:v>
                </c:pt>
                <c:pt idx="59">
                  <c:v>2.9000000073331478E-2</c:v>
                </c:pt>
                <c:pt idx="60">
                  <c:v>3.0000000079333233E-2</c:v>
                </c:pt>
                <c:pt idx="61">
                  <c:v>3.000000008892556E-2</c:v>
                </c:pt>
                <c:pt idx="62">
                  <c:v>2.9000000097312295E-2</c:v>
                </c:pt>
                <c:pt idx="63">
                  <c:v>3.0000000103314051E-2</c:v>
                </c:pt>
                <c:pt idx="64">
                  <c:v>3.0000000108110214E-2</c:v>
                </c:pt>
                <c:pt idx="65">
                  <c:v>3.0000000117702541E-2</c:v>
                </c:pt>
                <c:pt idx="66">
                  <c:v>3.0000000117702541E-2</c:v>
                </c:pt>
                <c:pt idx="67">
                  <c:v>3.0000000127294868E-2</c:v>
                </c:pt>
                <c:pt idx="68">
                  <c:v>3.1000000133296624E-2</c:v>
                </c:pt>
                <c:pt idx="69">
                  <c:v>3.0000000141683358E-2</c:v>
                </c:pt>
                <c:pt idx="70">
                  <c:v>3.0000000146479522E-2</c:v>
                </c:pt>
                <c:pt idx="71">
                  <c:v>3.1000000157277441E-2</c:v>
                </c:pt>
                <c:pt idx="72">
                  <c:v>3.0000000160868012E-2</c:v>
                </c:pt>
                <c:pt idx="73">
                  <c:v>3.1000000166869768E-2</c:v>
                </c:pt>
                <c:pt idx="74">
                  <c:v>3.1000000171665931E-2</c:v>
                </c:pt>
                <c:pt idx="75">
                  <c:v>3.000000018484883E-2</c:v>
                </c:pt>
                <c:pt idx="76">
                  <c:v>3.1000000181258258E-2</c:v>
                </c:pt>
                <c:pt idx="77">
                  <c:v>3.1000000195646749E-2</c:v>
                </c:pt>
                <c:pt idx="78">
                  <c:v>3.000000019923732E-2</c:v>
                </c:pt>
                <c:pt idx="79">
                  <c:v>3.1000000205239076E-2</c:v>
                </c:pt>
                <c:pt idx="80">
                  <c:v>3.1000000210035239E-2</c:v>
                </c:pt>
                <c:pt idx="81">
                  <c:v>3.1000000214831402E-2</c:v>
                </c:pt>
                <c:pt idx="82">
                  <c:v>3.1000000224423729E-2</c:v>
                </c:pt>
                <c:pt idx="83">
                  <c:v>3.1000000138092787E-2</c:v>
                </c:pt>
                <c:pt idx="84">
                  <c:v>3.1000000152481277E-2</c:v>
                </c:pt>
                <c:pt idx="85">
                  <c:v>3.1000000157277441E-2</c:v>
                </c:pt>
                <c:pt idx="86">
                  <c:v>3.2000000163279196E-2</c:v>
                </c:pt>
                <c:pt idx="87">
                  <c:v>3.1000000166869768E-2</c:v>
                </c:pt>
                <c:pt idx="88">
                  <c:v>3.1000000176462095E-2</c:v>
                </c:pt>
                <c:pt idx="89">
                  <c:v>3.2000000177667687E-2</c:v>
                </c:pt>
                <c:pt idx="90">
                  <c:v>3.1000000190850585E-2</c:v>
                </c:pt>
                <c:pt idx="91">
                  <c:v>3.1000000195646749E-2</c:v>
                </c:pt>
                <c:pt idx="92">
                  <c:v>3.2000000206444668E-2</c:v>
                </c:pt>
                <c:pt idx="93">
                  <c:v>3.2000000206444668E-2</c:v>
                </c:pt>
                <c:pt idx="94">
                  <c:v>3.2000000216036995E-2</c:v>
                </c:pt>
                <c:pt idx="95">
                  <c:v>3.2000000220833158E-2</c:v>
                </c:pt>
                <c:pt idx="96">
                  <c:v>3.2000000225629321E-2</c:v>
                </c:pt>
                <c:pt idx="97">
                  <c:v>3.2000000230425485E-2</c:v>
                </c:pt>
                <c:pt idx="98">
                  <c:v>3.2000000244813975E-2</c:v>
                </c:pt>
                <c:pt idx="99">
                  <c:v>3.3000000241223404E-2</c:v>
                </c:pt>
                <c:pt idx="100">
                  <c:v>3.8999999999056456E-2</c:v>
                </c:pt>
                <c:pt idx="101">
                  <c:v>3.8999999994260293E-2</c:v>
                </c:pt>
                <c:pt idx="102">
                  <c:v>3.8999999975075639E-2</c:v>
                </c:pt>
                <c:pt idx="103">
                  <c:v>3.8999999989464129E-2</c:v>
                </c:pt>
                <c:pt idx="104">
                  <c:v>3.8999999994260293E-2</c:v>
                </c:pt>
                <c:pt idx="105">
                  <c:v>3.8999999999056456E-2</c:v>
                </c:pt>
                <c:pt idx="106">
                  <c:v>3.8999999917521677E-2</c:v>
                </c:pt>
                <c:pt idx="107">
                  <c:v>3.9999999928319596E-2</c:v>
                </c:pt>
                <c:pt idx="108">
                  <c:v>3.8999999927114004E-2</c:v>
                </c:pt>
                <c:pt idx="109">
                  <c:v>5.8000000002778052E-2</c:v>
                </c:pt>
                <c:pt idx="110">
                  <c:v>5.899999999918748E-2</c:v>
                </c:pt>
                <c:pt idx="111">
                  <c:v>5.7999999988389561E-2</c:v>
                </c:pt>
                <c:pt idx="112">
                  <c:v>5.7999999988389561E-2</c:v>
                </c:pt>
                <c:pt idx="113">
                  <c:v>5.899999999918748E-2</c:v>
                </c:pt>
                <c:pt idx="114">
                  <c:v>5.8000000002778052E-2</c:v>
                </c:pt>
                <c:pt idx="115">
                  <c:v>5.9000000008779807E-2</c:v>
                </c:pt>
                <c:pt idx="116">
                  <c:v>5.9000000013575971E-2</c:v>
                </c:pt>
                <c:pt idx="117">
                  <c:v>5.9000000018372134E-2</c:v>
                </c:pt>
                <c:pt idx="118">
                  <c:v>7.7999999998112912E-2</c:v>
                </c:pt>
                <c:pt idx="119">
                  <c:v>7.8000000002909076E-2</c:v>
                </c:pt>
                <c:pt idx="120">
                  <c:v>7.7999999978928258E-2</c:v>
                </c:pt>
                <c:pt idx="121">
                  <c:v>7.7999999988520585E-2</c:v>
                </c:pt>
                <c:pt idx="122">
                  <c:v>7.7999999993316749E-2</c:v>
                </c:pt>
                <c:pt idx="123">
                  <c:v>7.9000000004114668E-2</c:v>
                </c:pt>
                <c:pt idx="124">
                  <c:v>7.8000000002909076E-2</c:v>
                </c:pt>
                <c:pt idx="125">
                  <c:v>7.8000000017297566E-2</c:v>
                </c:pt>
                <c:pt idx="126">
                  <c:v>7.9000000018503158E-2</c:v>
                </c:pt>
                <c:pt idx="127">
                  <c:v>9.80000000030401E-2</c:v>
                </c:pt>
                <c:pt idx="128">
                  <c:v>9.7999999983855446E-2</c:v>
                </c:pt>
                <c:pt idx="129">
                  <c:v>9.7999999993447773E-2</c:v>
                </c:pt>
                <c:pt idx="130">
                  <c:v>9.7999999993447773E-2</c:v>
                </c:pt>
                <c:pt idx="131">
                  <c:v>9.80000000030401E-2</c:v>
                </c:pt>
                <c:pt idx="132">
                  <c:v>9.8000000007836263E-2</c:v>
                </c:pt>
                <c:pt idx="133">
                  <c:v>9.800000001742859E-2</c:v>
                </c:pt>
                <c:pt idx="134">
                  <c:v>9.8000000022224754E-2</c:v>
                </c:pt>
                <c:pt idx="135">
                  <c:v>9.8000000031817081E-2</c:v>
                </c:pt>
                <c:pt idx="136">
                  <c:v>0.11700000000196553</c:v>
                </c:pt>
                <c:pt idx="137">
                  <c:v>0.11799999999837496</c:v>
                </c:pt>
                <c:pt idx="138">
                  <c:v>0.11699999998278088</c:v>
                </c:pt>
                <c:pt idx="139">
                  <c:v>0.1169999999923732</c:v>
                </c:pt>
                <c:pt idx="140">
                  <c:v>0.11799999999837496</c:v>
                </c:pt>
                <c:pt idx="141">
                  <c:v>0.11700000001155786</c:v>
                </c:pt>
                <c:pt idx="142">
                  <c:v>0.11799999992163634</c:v>
                </c:pt>
                <c:pt idx="143">
                  <c:v>0.11799999993602484</c:v>
                </c:pt>
                <c:pt idx="144">
                  <c:v>0.117999999940821</c:v>
                </c:pt>
                <c:pt idx="145">
                  <c:v>0.13700000000209656</c:v>
                </c:pt>
                <c:pt idx="146">
                  <c:v>0.13799999999850598</c:v>
                </c:pt>
                <c:pt idx="147">
                  <c:v>0.13699999998770807</c:v>
                </c:pt>
                <c:pt idx="148">
                  <c:v>0.13699999999730039</c:v>
                </c:pt>
                <c:pt idx="149">
                  <c:v>0.13800000000330215</c:v>
                </c:pt>
                <c:pt idx="150">
                  <c:v>0.13700000001168888</c:v>
                </c:pt>
                <c:pt idx="151">
                  <c:v>0.13800000001289447</c:v>
                </c:pt>
                <c:pt idx="152">
                  <c:v>0.1380000000224868</c:v>
                </c:pt>
                <c:pt idx="153">
                  <c:v>0.13699999993974643</c:v>
                </c:pt>
              </c:numCache>
            </c:numRef>
          </c:val>
          <c:smooth val="0"/>
          <c:extLst>
            <c:ext xmlns:c16="http://schemas.microsoft.com/office/drawing/2014/chart" uri="{C3380CC4-5D6E-409C-BE32-E72D297353CC}">
              <c16:uniqueId val="{00000000-3C4F-4FF0-AA0E-8AFAB48DC601}"/>
            </c:ext>
          </c:extLst>
        </c:ser>
        <c:ser>
          <c:idx val="1"/>
          <c:order val="1"/>
          <c:tx>
            <c:strRef>
              <c:f>Feuil1!$C$1</c:f>
              <c:strCache>
                <c:ptCount val="1"/>
                <c:pt idx="0">
                  <c:v>Ecart aprés synchronisation</c:v>
                </c:pt>
              </c:strCache>
            </c:strRef>
          </c:tx>
          <c:spPr>
            <a:ln w="28575" cap="rnd">
              <a:solidFill>
                <a:srgbClr val="92D050"/>
              </a:solidFill>
              <a:round/>
            </a:ln>
            <a:effectLst/>
          </c:spPr>
          <c:marker>
            <c:symbol val="circle"/>
            <c:size val="5"/>
            <c:spPr>
              <a:solidFill>
                <a:schemeClr val="accent6"/>
              </a:solidFill>
              <a:ln w="9525">
                <a:solidFill>
                  <a:schemeClr val="accent6"/>
                </a:solidFill>
              </a:ln>
              <a:effectLst/>
            </c:spPr>
          </c:marker>
          <c:cat>
            <c:numRef>
              <c:f>Feuil1!$A$2:$A$155</c:f>
              <c:numCache>
                <c:formatCode>General</c:formatCode>
                <c:ptCount val="154"/>
                <c:pt idx="0">
                  <c:v>1</c:v>
                </c:pt>
                <c:pt idx="1">
                  <c:v>2</c:v>
                </c:pt>
                <c:pt idx="2">
                  <c:v>3</c:v>
                </c:pt>
                <c:pt idx="3">
                  <c:v>4</c:v>
                </c:pt>
                <c:pt idx="4">
                  <c:v>5</c:v>
                </c:pt>
                <c:pt idx="5">
                  <c:v>6</c:v>
                </c:pt>
                <c:pt idx="6">
                  <c:v>7</c:v>
                </c:pt>
                <c:pt idx="7">
                  <c:v>8</c:v>
                </c:pt>
                <c:pt idx="8">
                  <c:v>9</c:v>
                </c:pt>
                <c:pt idx="9">
                  <c:v>10</c:v>
                </c:pt>
                <c:pt idx="10">
                  <c:v>11</c:v>
                </c:pt>
                <c:pt idx="11">
                  <c:v>12</c:v>
                </c:pt>
                <c:pt idx="12">
                  <c:v>13</c:v>
                </c:pt>
                <c:pt idx="13">
                  <c:v>14</c:v>
                </c:pt>
                <c:pt idx="14">
                  <c:v>15</c:v>
                </c:pt>
                <c:pt idx="15">
                  <c:v>16</c:v>
                </c:pt>
                <c:pt idx="16">
                  <c:v>17</c:v>
                </c:pt>
                <c:pt idx="17">
                  <c:v>18</c:v>
                </c:pt>
                <c:pt idx="18">
                  <c:v>19</c:v>
                </c:pt>
                <c:pt idx="19">
                  <c:v>20</c:v>
                </c:pt>
                <c:pt idx="20">
                  <c:v>21</c:v>
                </c:pt>
                <c:pt idx="21">
                  <c:v>22</c:v>
                </c:pt>
                <c:pt idx="22">
                  <c:v>23</c:v>
                </c:pt>
                <c:pt idx="23">
                  <c:v>24</c:v>
                </c:pt>
                <c:pt idx="24">
                  <c:v>25</c:v>
                </c:pt>
                <c:pt idx="25">
                  <c:v>26</c:v>
                </c:pt>
                <c:pt idx="26">
                  <c:v>27</c:v>
                </c:pt>
                <c:pt idx="27">
                  <c:v>28</c:v>
                </c:pt>
                <c:pt idx="28">
                  <c:v>29</c:v>
                </c:pt>
                <c:pt idx="29">
                  <c:v>30</c:v>
                </c:pt>
                <c:pt idx="30">
                  <c:v>31</c:v>
                </c:pt>
                <c:pt idx="31">
                  <c:v>32</c:v>
                </c:pt>
                <c:pt idx="32">
                  <c:v>33</c:v>
                </c:pt>
                <c:pt idx="33">
                  <c:v>34</c:v>
                </c:pt>
                <c:pt idx="34">
                  <c:v>35</c:v>
                </c:pt>
                <c:pt idx="35">
                  <c:v>36</c:v>
                </c:pt>
                <c:pt idx="36">
                  <c:v>37</c:v>
                </c:pt>
                <c:pt idx="37">
                  <c:v>38</c:v>
                </c:pt>
                <c:pt idx="38">
                  <c:v>39</c:v>
                </c:pt>
                <c:pt idx="39">
                  <c:v>40</c:v>
                </c:pt>
                <c:pt idx="40">
                  <c:v>41</c:v>
                </c:pt>
                <c:pt idx="41">
                  <c:v>42</c:v>
                </c:pt>
                <c:pt idx="42">
                  <c:v>43</c:v>
                </c:pt>
                <c:pt idx="43">
                  <c:v>44</c:v>
                </c:pt>
                <c:pt idx="44">
                  <c:v>45</c:v>
                </c:pt>
                <c:pt idx="45">
                  <c:v>46</c:v>
                </c:pt>
                <c:pt idx="46">
                  <c:v>47</c:v>
                </c:pt>
                <c:pt idx="47">
                  <c:v>48</c:v>
                </c:pt>
                <c:pt idx="48">
                  <c:v>49</c:v>
                </c:pt>
                <c:pt idx="49">
                  <c:v>50</c:v>
                </c:pt>
                <c:pt idx="50">
                  <c:v>51</c:v>
                </c:pt>
                <c:pt idx="51">
                  <c:v>52</c:v>
                </c:pt>
                <c:pt idx="52">
                  <c:v>53</c:v>
                </c:pt>
                <c:pt idx="53">
                  <c:v>54</c:v>
                </c:pt>
                <c:pt idx="54">
                  <c:v>55</c:v>
                </c:pt>
                <c:pt idx="55">
                  <c:v>56</c:v>
                </c:pt>
                <c:pt idx="56">
                  <c:v>57</c:v>
                </c:pt>
                <c:pt idx="57">
                  <c:v>58</c:v>
                </c:pt>
                <c:pt idx="58">
                  <c:v>59</c:v>
                </c:pt>
                <c:pt idx="59">
                  <c:v>60</c:v>
                </c:pt>
                <c:pt idx="60">
                  <c:v>61</c:v>
                </c:pt>
                <c:pt idx="61">
                  <c:v>62</c:v>
                </c:pt>
                <c:pt idx="62">
                  <c:v>63</c:v>
                </c:pt>
                <c:pt idx="63">
                  <c:v>64</c:v>
                </c:pt>
                <c:pt idx="64">
                  <c:v>65</c:v>
                </c:pt>
                <c:pt idx="65">
                  <c:v>66</c:v>
                </c:pt>
                <c:pt idx="66">
                  <c:v>67</c:v>
                </c:pt>
                <c:pt idx="67">
                  <c:v>68</c:v>
                </c:pt>
                <c:pt idx="68">
                  <c:v>69</c:v>
                </c:pt>
                <c:pt idx="69">
                  <c:v>70</c:v>
                </c:pt>
                <c:pt idx="70">
                  <c:v>71</c:v>
                </c:pt>
                <c:pt idx="71">
                  <c:v>72</c:v>
                </c:pt>
                <c:pt idx="72">
                  <c:v>73</c:v>
                </c:pt>
                <c:pt idx="73">
                  <c:v>74</c:v>
                </c:pt>
                <c:pt idx="74">
                  <c:v>75</c:v>
                </c:pt>
                <c:pt idx="75">
                  <c:v>76</c:v>
                </c:pt>
                <c:pt idx="76">
                  <c:v>77</c:v>
                </c:pt>
                <c:pt idx="77">
                  <c:v>78</c:v>
                </c:pt>
                <c:pt idx="78">
                  <c:v>79</c:v>
                </c:pt>
                <c:pt idx="79">
                  <c:v>80</c:v>
                </c:pt>
                <c:pt idx="80">
                  <c:v>81</c:v>
                </c:pt>
                <c:pt idx="81">
                  <c:v>82</c:v>
                </c:pt>
                <c:pt idx="82">
                  <c:v>83</c:v>
                </c:pt>
                <c:pt idx="83">
                  <c:v>84</c:v>
                </c:pt>
                <c:pt idx="84">
                  <c:v>85</c:v>
                </c:pt>
                <c:pt idx="85">
                  <c:v>86</c:v>
                </c:pt>
                <c:pt idx="86">
                  <c:v>87</c:v>
                </c:pt>
                <c:pt idx="87">
                  <c:v>88</c:v>
                </c:pt>
                <c:pt idx="88">
                  <c:v>89</c:v>
                </c:pt>
                <c:pt idx="89">
                  <c:v>90</c:v>
                </c:pt>
                <c:pt idx="90">
                  <c:v>91</c:v>
                </c:pt>
                <c:pt idx="91">
                  <c:v>92</c:v>
                </c:pt>
                <c:pt idx="92">
                  <c:v>93</c:v>
                </c:pt>
                <c:pt idx="93">
                  <c:v>94</c:v>
                </c:pt>
                <c:pt idx="94">
                  <c:v>95</c:v>
                </c:pt>
                <c:pt idx="95">
                  <c:v>96</c:v>
                </c:pt>
                <c:pt idx="96">
                  <c:v>97</c:v>
                </c:pt>
                <c:pt idx="97">
                  <c:v>98</c:v>
                </c:pt>
                <c:pt idx="98">
                  <c:v>99</c:v>
                </c:pt>
                <c:pt idx="99">
                  <c:v>100</c:v>
                </c:pt>
                <c:pt idx="100">
                  <c:v>101</c:v>
                </c:pt>
                <c:pt idx="101">
                  <c:v>102</c:v>
                </c:pt>
                <c:pt idx="102">
                  <c:v>103</c:v>
                </c:pt>
                <c:pt idx="103">
                  <c:v>104</c:v>
                </c:pt>
                <c:pt idx="104">
                  <c:v>105</c:v>
                </c:pt>
                <c:pt idx="105">
                  <c:v>106</c:v>
                </c:pt>
                <c:pt idx="106">
                  <c:v>107</c:v>
                </c:pt>
                <c:pt idx="107">
                  <c:v>108</c:v>
                </c:pt>
                <c:pt idx="108">
                  <c:v>109</c:v>
                </c:pt>
                <c:pt idx="109">
                  <c:v>110</c:v>
                </c:pt>
                <c:pt idx="110">
                  <c:v>111</c:v>
                </c:pt>
                <c:pt idx="111">
                  <c:v>112</c:v>
                </c:pt>
                <c:pt idx="112">
                  <c:v>113</c:v>
                </c:pt>
                <c:pt idx="113">
                  <c:v>114</c:v>
                </c:pt>
                <c:pt idx="114">
                  <c:v>115</c:v>
                </c:pt>
                <c:pt idx="115">
                  <c:v>116</c:v>
                </c:pt>
                <c:pt idx="116">
                  <c:v>117</c:v>
                </c:pt>
                <c:pt idx="117">
                  <c:v>118</c:v>
                </c:pt>
                <c:pt idx="118">
                  <c:v>119</c:v>
                </c:pt>
                <c:pt idx="119">
                  <c:v>120</c:v>
                </c:pt>
                <c:pt idx="120">
                  <c:v>121</c:v>
                </c:pt>
                <c:pt idx="121">
                  <c:v>122</c:v>
                </c:pt>
                <c:pt idx="122">
                  <c:v>123</c:v>
                </c:pt>
                <c:pt idx="123">
                  <c:v>124</c:v>
                </c:pt>
                <c:pt idx="124">
                  <c:v>125</c:v>
                </c:pt>
                <c:pt idx="125">
                  <c:v>126</c:v>
                </c:pt>
                <c:pt idx="126">
                  <c:v>127</c:v>
                </c:pt>
                <c:pt idx="127">
                  <c:v>128</c:v>
                </c:pt>
                <c:pt idx="128">
                  <c:v>129</c:v>
                </c:pt>
                <c:pt idx="129">
                  <c:v>130</c:v>
                </c:pt>
                <c:pt idx="130">
                  <c:v>131</c:v>
                </c:pt>
                <c:pt idx="131">
                  <c:v>132</c:v>
                </c:pt>
                <c:pt idx="132">
                  <c:v>133</c:v>
                </c:pt>
                <c:pt idx="133">
                  <c:v>134</c:v>
                </c:pt>
                <c:pt idx="134">
                  <c:v>135</c:v>
                </c:pt>
                <c:pt idx="135">
                  <c:v>136</c:v>
                </c:pt>
                <c:pt idx="136">
                  <c:v>137</c:v>
                </c:pt>
                <c:pt idx="137">
                  <c:v>138</c:v>
                </c:pt>
                <c:pt idx="138">
                  <c:v>139</c:v>
                </c:pt>
                <c:pt idx="139">
                  <c:v>140</c:v>
                </c:pt>
                <c:pt idx="140">
                  <c:v>141</c:v>
                </c:pt>
                <c:pt idx="141">
                  <c:v>142</c:v>
                </c:pt>
                <c:pt idx="142">
                  <c:v>143</c:v>
                </c:pt>
                <c:pt idx="143">
                  <c:v>144</c:v>
                </c:pt>
                <c:pt idx="144">
                  <c:v>145</c:v>
                </c:pt>
                <c:pt idx="145">
                  <c:v>146</c:v>
                </c:pt>
                <c:pt idx="146">
                  <c:v>147</c:v>
                </c:pt>
                <c:pt idx="147">
                  <c:v>148</c:v>
                </c:pt>
                <c:pt idx="148">
                  <c:v>149</c:v>
                </c:pt>
                <c:pt idx="149">
                  <c:v>150</c:v>
                </c:pt>
                <c:pt idx="150">
                  <c:v>151</c:v>
                </c:pt>
                <c:pt idx="151">
                  <c:v>152</c:v>
                </c:pt>
                <c:pt idx="152">
                  <c:v>153</c:v>
                </c:pt>
                <c:pt idx="153">
                  <c:v>154</c:v>
                </c:pt>
              </c:numCache>
            </c:numRef>
          </c:cat>
          <c:val>
            <c:numRef>
              <c:f>Feuil1!$C$2:$C$155</c:f>
              <c:numCache>
                <c:formatCode>General</c:formatCode>
                <c:ptCount val="154"/>
                <c:pt idx="0">
                  <c:v>-2.9999999988206127E-3</c:v>
                </c:pt>
                <c:pt idx="1">
                  <c:v>-2.0000000024111841E-3</c:v>
                </c:pt>
                <c:pt idx="2">
                  <c:v>-1.0000000251864094E-3</c:v>
                </c:pt>
                <c:pt idx="3">
                  <c:v>-2.0000000263920015E-3</c:v>
                </c:pt>
                <c:pt idx="4">
                  <c:v>-2.0000000167996745E-3</c:v>
                </c:pt>
                <c:pt idx="5">
                  <c:v>-2.0000000120035111E-3</c:v>
                </c:pt>
                <c:pt idx="6">
                  <c:v>-2.0000000024111841E-3</c:v>
                </c:pt>
                <c:pt idx="7">
                  <c:v>-1.9999999976150207E-3</c:v>
                </c:pt>
                <c:pt idx="8">
                  <c:v>-9.9999998681710167E-4</c:v>
                </c:pt>
                <c:pt idx="9">
                  <c:v>-1.9999999832265303E-3</c:v>
                </c:pt>
                <c:pt idx="10">
                  <c:v>-1.9999999784303668E-3</c:v>
                </c:pt>
                <c:pt idx="11">
                  <c:v>-2.0000000599651457E-3</c:v>
                </c:pt>
                <c:pt idx="12">
                  <c:v>-2.0000000455766553E-3</c:v>
                </c:pt>
                <c:pt idx="13">
                  <c:v>-2.0000000455766553E-3</c:v>
                </c:pt>
                <c:pt idx="14">
                  <c:v>-2.0000000359843284E-3</c:v>
                </c:pt>
                <c:pt idx="15">
                  <c:v>-1.0000000299825729E-3</c:v>
                </c:pt>
                <c:pt idx="16">
                  <c:v>-2.0000000263920015E-3</c:v>
                </c:pt>
                <c:pt idx="17">
                  <c:v>-1.0000000203902459E-3</c:v>
                </c:pt>
                <c:pt idx="18">
                  <c:v>-1.000000010797919E-3</c:v>
                </c:pt>
                <c:pt idx="19">
                  <c:v>-2.0000000072073476E-3</c:v>
                </c:pt>
                <c:pt idx="20">
                  <c:v>-2.0000000024111841E-3</c:v>
                </c:pt>
                <c:pt idx="21">
                  <c:v>-9.9999999161326514E-4</c:v>
                </c:pt>
                <c:pt idx="22">
                  <c:v>-2.0000000743536361E-3</c:v>
                </c:pt>
                <c:pt idx="23">
                  <c:v>-1.0000000683518806E-3</c:v>
                </c:pt>
                <c:pt idx="24">
                  <c:v>-1.0000000635557171E-3</c:v>
                </c:pt>
                <c:pt idx="25">
                  <c:v>-3.0000000515784109E-3</c:v>
                </c:pt>
                <c:pt idx="26">
                  <c:v>-2.0000000503728188E-3</c:v>
                </c:pt>
                <c:pt idx="27">
                  <c:v>-2.0000000407804919E-3</c:v>
                </c:pt>
                <c:pt idx="28">
                  <c:v>-3.0000000371899205E-3</c:v>
                </c:pt>
                <c:pt idx="29">
                  <c:v>-2.0000000311881649E-3</c:v>
                </c:pt>
                <c:pt idx="30">
                  <c:v>-2.0000000263920015E-3</c:v>
                </c:pt>
                <c:pt idx="31">
                  <c:v>-2.0000000120035111E-3</c:v>
                </c:pt>
                <c:pt idx="32">
                  <c:v>-2.00000009353829E-3</c:v>
                </c:pt>
                <c:pt idx="33">
                  <c:v>-2.0000000887421265E-3</c:v>
                </c:pt>
                <c:pt idx="34">
                  <c:v>-3.0000000851515551E-3</c:v>
                </c:pt>
                <c:pt idx="35">
                  <c:v>-2.0000000743536361E-3</c:v>
                </c:pt>
                <c:pt idx="36">
                  <c:v>-2.0000000743536361E-3</c:v>
                </c:pt>
                <c:pt idx="37">
                  <c:v>-2.0000000599651457E-3</c:v>
                </c:pt>
                <c:pt idx="38">
                  <c:v>-1.0000000587595537E-3</c:v>
                </c:pt>
                <c:pt idx="39">
                  <c:v>-1.0000000491672267E-3</c:v>
                </c:pt>
                <c:pt idx="40">
                  <c:v>-2.0000000455766553E-3</c:v>
                </c:pt>
                <c:pt idx="41">
                  <c:v>-3.0000000419860839E-3</c:v>
                </c:pt>
                <c:pt idx="42">
                  <c:v>-2.0000000311881649E-3</c:v>
                </c:pt>
                <c:pt idx="43">
                  <c:v>-2.0000001175191073E-3</c:v>
                </c:pt>
                <c:pt idx="44">
                  <c:v>-3.000000104336209E-3</c:v>
                </c:pt>
                <c:pt idx="45">
                  <c:v>-2.0000000983344535E-3</c:v>
                </c:pt>
                <c:pt idx="46">
                  <c:v>-1.0000000923326979E-3</c:v>
                </c:pt>
                <c:pt idx="47">
                  <c:v>-2.0000000887421265E-3</c:v>
                </c:pt>
                <c:pt idx="48">
                  <c:v>-2.0000000791497996E-3</c:v>
                </c:pt>
                <c:pt idx="49">
                  <c:v>-2.0000000791497996E-3</c:v>
                </c:pt>
                <c:pt idx="50">
                  <c:v>-2.0000000647613092E-3</c:v>
                </c:pt>
                <c:pt idx="51">
                  <c:v>-1.0000000635557171E-3</c:v>
                </c:pt>
                <c:pt idx="52">
                  <c:v>-1.0000000491672267E-3</c:v>
                </c:pt>
                <c:pt idx="53">
                  <c:v>-2.0000001367037612E-3</c:v>
                </c:pt>
                <c:pt idx="54">
                  <c:v>-2.0000001271114343E-3</c:v>
                </c:pt>
                <c:pt idx="55">
                  <c:v>-2.0000001223152708E-3</c:v>
                </c:pt>
                <c:pt idx="56">
                  <c:v>-3.0000001139285359E-3</c:v>
                </c:pt>
                <c:pt idx="57">
                  <c:v>-2.0000001079267804E-3</c:v>
                </c:pt>
                <c:pt idx="58">
                  <c:v>-2.0000000983344535E-3</c:v>
                </c:pt>
                <c:pt idx="59">
                  <c:v>-3.0000000995400455E-3</c:v>
                </c:pt>
                <c:pt idx="60">
                  <c:v>-2.00000009353829E-3</c:v>
                </c:pt>
                <c:pt idx="61">
                  <c:v>-2.0000000839459631E-3</c:v>
                </c:pt>
                <c:pt idx="62">
                  <c:v>-3.0000000755592282E-3</c:v>
                </c:pt>
                <c:pt idx="63">
                  <c:v>-2.0000000695574727E-3</c:v>
                </c:pt>
                <c:pt idx="64">
                  <c:v>-2.0000001510922516E-3</c:v>
                </c:pt>
                <c:pt idx="65">
                  <c:v>-2.0000001414999247E-3</c:v>
                </c:pt>
                <c:pt idx="66">
                  <c:v>-2.0000001414999247E-3</c:v>
                </c:pt>
                <c:pt idx="67">
                  <c:v>-2.0000001319075977E-3</c:v>
                </c:pt>
                <c:pt idx="68">
                  <c:v>-1.0000001259058422E-3</c:v>
                </c:pt>
                <c:pt idx="69">
                  <c:v>-2.0000001175191073E-3</c:v>
                </c:pt>
                <c:pt idx="70">
                  <c:v>-2.0000001127229439E-3</c:v>
                </c:pt>
                <c:pt idx="71">
                  <c:v>-2.0000001031306169E-3</c:v>
                </c:pt>
                <c:pt idx="72">
                  <c:v>-3.0000000995400455E-3</c:v>
                </c:pt>
                <c:pt idx="73">
                  <c:v>-2.00000009353829E-3</c:v>
                </c:pt>
                <c:pt idx="74">
                  <c:v>-2.0000000887421265E-3</c:v>
                </c:pt>
                <c:pt idx="75">
                  <c:v>-3.0000001618901706E-3</c:v>
                </c:pt>
                <c:pt idx="76">
                  <c:v>-2.0000001606845785E-3</c:v>
                </c:pt>
                <c:pt idx="77">
                  <c:v>-1.0000001498866595E-3</c:v>
                </c:pt>
                <c:pt idx="78">
                  <c:v>-2.0000001462960881E-3</c:v>
                </c:pt>
                <c:pt idx="79">
                  <c:v>-2.0000001414999247E-3</c:v>
                </c:pt>
                <c:pt idx="80">
                  <c:v>-1.0000001354981691E-3</c:v>
                </c:pt>
                <c:pt idx="81">
                  <c:v>-2.0000001223152708E-3</c:v>
                </c:pt>
                <c:pt idx="82">
                  <c:v>-1.0000001211096787E-3</c:v>
                </c:pt>
                <c:pt idx="83">
                  <c:v>-1.0000001115173518E-3</c:v>
                </c:pt>
                <c:pt idx="84">
                  <c:v>-2.0000001079267804E-3</c:v>
                </c:pt>
                <c:pt idx="85">
                  <c:v>-2.0000001894615593E-3</c:v>
                </c:pt>
                <c:pt idx="86">
                  <c:v>-2.0000001846653959E-3</c:v>
                </c:pt>
                <c:pt idx="87">
                  <c:v>-4.0000001774842531E-3</c:v>
                </c:pt>
                <c:pt idx="88">
                  <c:v>-3.0000001666863341E-3</c:v>
                </c:pt>
                <c:pt idx="89">
                  <c:v>-2.000000165480742E-3</c:v>
                </c:pt>
                <c:pt idx="90">
                  <c:v>-3.0000001570940071E-3</c:v>
                </c:pt>
                <c:pt idx="91">
                  <c:v>-2.0000001510922516E-3</c:v>
                </c:pt>
                <c:pt idx="92">
                  <c:v>-2.0000001414999247E-3</c:v>
                </c:pt>
                <c:pt idx="93">
                  <c:v>-1.0000001402943326E-3</c:v>
                </c:pt>
                <c:pt idx="94">
                  <c:v>-2.0000001271114343E-3</c:v>
                </c:pt>
                <c:pt idx="95">
                  <c:v>-2.0000001223152708E-3</c:v>
                </c:pt>
                <c:pt idx="96">
                  <c:v>-1.0000002026444577E-3</c:v>
                </c:pt>
                <c:pt idx="97">
                  <c:v>-2.0000001990538863E-3</c:v>
                </c:pt>
                <c:pt idx="98">
                  <c:v>-2.0000001894615593E-3</c:v>
                </c:pt>
                <c:pt idx="99">
                  <c:v>-1.0000001882559673E-3</c:v>
                </c:pt>
                <c:pt idx="100">
                  <c:v>-9.999999964094286E-4</c:v>
                </c:pt>
                <c:pt idx="101">
                  <c:v>-1.0000000012055921E-3</c:v>
                </c:pt>
                <c:pt idx="102">
                  <c:v>-2.000000021595838E-3</c:v>
                </c:pt>
                <c:pt idx="103">
                  <c:v>-2.0000000167996745E-3</c:v>
                </c:pt>
                <c:pt idx="104">
                  <c:v>-2.0000000024111841E-3</c:v>
                </c:pt>
                <c:pt idx="105">
                  <c:v>-2.0000000024111841E-3</c:v>
                </c:pt>
                <c:pt idx="106">
                  <c:v>-2.0000000791497996E-3</c:v>
                </c:pt>
                <c:pt idx="107">
                  <c:v>-1.0000000731480441E-3</c:v>
                </c:pt>
                <c:pt idx="108">
                  <c:v>-3.0000000659669013E-3</c:v>
                </c:pt>
                <c:pt idx="109">
                  <c:v>-2.0000000024111841E-3</c:v>
                </c:pt>
                <c:pt idx="110">
                  <c:v>-2.0000000024111841E-3</c:v>
                </c:pt>
                <c:pt idx="111">
                  <c:v>-2.0000000120035111E-3</c:v>
                </c:pt>
                <c:pt idx="112">
                  <c:v>-3.0000000132091031E-3</c:v>
                </c:pt>
                <c:pt idx="113">
                  <c:v>-2.0000000024111841E-3</c:v>
                </c:pt>
                <c:pt idx="114">
                  <c:v>-1.9999999976150207E-3</c:v>
                </c:pt>
                <c:pt idx="115">
                  <c:v>-9.9999998681710167E-4</c:v>
                </c:pt>
                <c:pt idx="116">
                  <c:v>-9.9999998681710167E-4</c:v>
                </c:pt>
                <c:pt idx="117">
                  <c:v>-1.9999999736342033E-3</c:v>
                </c:pt>
                <c:pt idx="118">
                  <c:v>-4.0000000000262048E-3</c:v>
                </c:pt>
                <c:pt idx="119">
                  <c:v>-1.0000000012055921E-3</c:v>
                </c:pt>
                <c:pt idx="120">
                  <c:v>-1.0000000251864094E-3</c:v>
                </c:pt>
                <c:pt idx="121">
                  <c:v>-3.0000000132091031E-3</c:v>
                </c:pt>
                <c:pt idx="122">
                  <c:v>-3.0000000084129397E-3</c:v>
                </c:pt>
                <c:pt idx="123">
                  <c:v>-1.9999999976150207E-3</c:v>
                </c:pt>
                <c:pt idx="124">
                  <c:v>-2.9999999940244493E-3</c:v>
                </c:pt>
                <c:pt idx="125">
                  <c:v>-1.9999999832265303E-3</c:v>
                </c:pt>
                <c:pt idx="126">
                  <c:v>-1.9999999784303668E-3</c:v>
                </c:pt>
                <c:pt idx="127">
                  <c:v>-1.9999999976150207E-3</c:v>
                </c:pt>
                <c:pt idx="128">
                  <c:v>-9.999999964094286E-4</c:v>
                </c:pt>
                <c:pt idx="129">
                  <c:v>-2.0000000072073476E-3</c:v>
                </c:pt>
                <c:pt idx="130">
                  <c:v>-2.0000000072073476E-3</c:v>
                </c:pt>
                <c:pt idx="131">
                  <c:v>-9.999999964094286E-4</c:v>
                </c:pt>
                <c:pt idx="132">
                  <c:v>-1.9999999880226937E-3</c:v>
                </c:pt>
                <c:pt idx="133">
                  <c:v>-9.9999998202093821E-4</c:v>
                </c:pt>
                <c:pt idx="134">
                  <c:v>-9.9999997722477474E-4</c:v>
                </c:pt>
                <c:pt idx="135">
                  <c:v>-2.9999999748397954E-3</c:v>
                </c:pt>
                <c:pt idx="136">
                  <c:v>-1.9999999976150207E-3</c:v>
                </c:pt>
                <c:pt idx="137">
                  <c:v>-2.0000000024111841E-3</c:v>
                </c:pt>
                <c:pt idx="138">
                  <c:v>-2.0000000167996745E-3</c:v>
                </c:pt>
                <c:pt idx="139">
                  <c:v>-2.0000000024111841E-3</c:v>
                </c:pt>
                <c:pt idx="140">
                  <c:v>-1.0000000012055921E-3</c:v>
                </c:pt>
                <c:pt idx="141">
                  <c:v>-1.9999999928188572E-3</c:v>
                </c:pt>
                <c:pt idx="142">
                  <c:v>-2.0000000743536361E-3</c:v>
                </c:pt>
                <c:pt idx="143">
                  <c:v>-2.0000000695574727E-3</c:v>
                </c:pt>
                <c:pt idx="144">
                  <c:v>-2.0000000599651457E-3</c:v>
                </c:pt>
                <c:pt idx="145">
                  <c:v>-1.0000000012055921E-3</c:v>
                </c:pt>
                <c:pt idx="146">
                  <c:v>-1.0000000012055921E-3</c:v>
                </c:pt>
                <c:pt idx="147">
                  <c:v>-2.0000000072073476E-3</c:v>
                </c:pt>
                <c:pt idx="148">
                  <c:v>-2.0000000024111841E-3</c:v>
                </c:pt>
                <c:pt idx="149">
                  <c:v>-1.9999999976150207E-3</c:v>
                </c:pt>
                <c:pt idx="150">
                  <c:v>-2.9999999940244493E-3</c:v>
                </c:pt>
                <c:pt idx="151">
                  <c:v>-1.9999999832265303E-3</c:v>
                </c:pt>
                <c:pt idx="152">
                  <c:v>-9.9999998202093821E-4</c:v>
                </c:pt>
                <c:pt idx="153">
                  <c:v>-2.0000000551689823E-3</c:v>
                </c:pt>
              </c:numCache>
            </c:numRef>
          </c:val>
          <c:smooth val="0"/>
          <c:extLst>
            <c:ext xmlns:c16="http://schemas.microsoft.com/office/drawing/2014/chart" uri="{C3380CC4-5D6E-409C-BE32-E72D297353CC}">
              <c16:uniqueId val="{00000001-3C4F-4FF0-AA0E-8AFAB48DC601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smooth val="0"/>
        <c:axId val="962630543"/>
        <c:axId val="962629711"/>
      </c:lineChart>
      <c:catAx>
        <c:axId val="962630543"/>
        <c:scaling>
          <c:orientation val="minMax"/>
        </c:scaling>
        <c:delete val="0"/>
        <c:axPos val="b"/>
        <c:numFmt formatCode="General" sourceLinked="1"/>
        <c:majorTickMark val="none"/>
        <c:minorTickMark val="none"/>
        <c:tickLblPos val="low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400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fr-FR"/>
          </a:p>
        </c:txPr>
        <c:crossAx val="962629711"/>
        <c:crosses val="autoZero"/>
        <c:auto val="1"/>
        <c:lblAlgn val="ctr"/>
        <c:lblOffset val="100"/>
        <c:tickLblSkip val="5"/>
        <c:tickMarkSkip val="1"/>
        <c:noMultiLvlLbl val="0"/>
      </c:catAx>
      <c:valAx>
        <c:axId val="962629711"/>
        <c:scaling>
          <c:orientation val="minMax"/>
          <c:max val="1.0000000000000002E-2"/>
          <c:min val="-1.0000000000000002E-2"/>
        </c:scaling>
        <c:delete val="0"/>
        <c:axPos val="l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minorGridlines>
          <c:spPr>
            <a:ln w="9525" cap="flat" cmpd="sng" algn="ctr">
              <a:solidFill>
                <a:schemeClr val="tx1">
                  <a:lumMod val="5000"/>
                  <a:lumOff val="95000"/>
                </a:schemeClr>
              </a:solidFill>
              <a:round/>
            </a:ln>
            <a:effectLst/>
          </c:spPr>
        </c:minorGridlines>
        <c:numFmt formatCode="General" sourceLinked="1"/>
        <c:majorTickMark val="none"/>
        <c:minorTickMark val="out"/>
        <c:tickLblPos val="nextTo"/>
        <c:spPr>
          <a:noFill/>
          <a:ln>
            <a:solidFill>
              <a:schemeClr val="accent1"/>
            </a:solidFill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900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fr-FR"/>
          </a:p>
        </c:txPr>
        <c:crossAx val="962630543"/>
        <c:crosses val="autoZero"/>
        <c:crossBetween val="between"/>
        <c:minorUnit val="1.0000000000000002E-3"/>
      </c:valAx>
      <c:spPr>
        <a:noFill/>
        <a:ln w="25400">
          <a:noFill/>
        </a:ln>
        <a:effectLst/>
      </c:spPr>
    </c:plotArea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/>
      </a:pPr>
      <a:endParaRPr lang="fr-FR"/>
    </a:p>
  </c:txPr>
  <c:externalData r:id="rId3">
    <c:autoUpdate val="0"/>
  </c:externalData>
</c:chartSpace>
</file>

<file path=ppt/charts/colors1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2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3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4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5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6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7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8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9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10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style1.xml><?xml version="1.0" encoding="utf-8"?>
<cs:chartStyle xmlns:cs="http://schemas.microsoft.com/office/drawing/2012/chartStyle" xmlns:a="http://schemas.openxmlformats.org/drawingml/2006/main" id="240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00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25000"/>
            <a:lumOff val="75000"/>
          </a:schemeClr>
        </a:solidFill>
        <a:round/>
      </a:ln>
    </cs:spPr>
    <cs:defRPr sz="900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00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900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900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19050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0"/>
    <cs:effectRef idx="0"/>
    <cs:fontRef idx="minor">
      <a:schemeClr val="dk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400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25000"/>
            <a:lumOff val="75000"/>
          </a:schemeClr>
        </a:solidFill>
        <a:round/>
      </a:ln>
    </cs:spPr>
    <cs:defRPr sz="900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2.xml><?xml version="1.0" encoding="utf-8"?>
<cs:chartStyle xmlns:cs="http://schemas.microsoft.com/office/drawing/2012/chartStyle" xmlns:a="http://schemas.openxmlformats.org/drawingml/2006/main" id="240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00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25000"/>
            <a:lumOff val="75000"/>
          </a:schemeClr>
        </a:solidFill>
        <a:round/>
      </a:ln>
    </cs:spPr>
    <cs:defRPr sz="900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00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900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900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19050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0"/>
    <cs:effectRef idx="0"/>
    <cs:fontRef idx="minor">
      <a:schemeClr val="dk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400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25000"/>
            <a:lumOff val="75000"/>
          </a:schemeClr>
        </a:solidFill>
        <a:round/>
      </a:ln>
    </cs:spPr>
    <cs:defRPr sz="900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3.xml><?xml version="1.0" encoding="utf-8"?>
<cs:chartStyle xmlns:cs="http://schemas.microsoft.com/office/drawing/2012/chartStyle" xmlns:a="http://schemas.openxmlformats.org/drawingml/2006/main" id="240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00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25000"/>
            <a:lumOff val="75000"/>
          </a:schemeClr>
        </a:solidFill>
        <a:round/>
      </a:ln>
    </cs:spPr>
    <cs:defRPr sz="900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00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900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900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19050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0"/>
    <cs:effectRef idx="0"/>
    <cs:fontRef idx="minor">
      <a:schemeClr val="dk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400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25000"/>
            <a:lumOff val="75000"/>
          </a:schemeClr>
        </a:solidFill>
        <a:round/>
      </a:ln>
    </cs:spPr>
    <cs:defRPr sz="900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4.xml><?xml version="1.0" encoding="utf-8"?>
<cs:chartStyle xmlns:cs="http://schemas.microsoft.com/office/drawing/2012/chartStyle" xmlns:a="http://schemas.openxmlformats.org/drawingml/2006/main" id="240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00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25000"/>
            <a:lumOff val="75000"/>
          </a:schemeClr>
        </a:solidFill>
        <a:round/>
      </a:ln>
    </cs:spPr>
    <cs:defRPr sz="900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00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900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900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19050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0"/>
    <cs:effectRef idx="0"/>
    <cs:fontRef idx="minor">
      <a:schemeClr val="dk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400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25000"/>
            <a:lumOff val="75000"/>
          </a:schemeClr>
        </a:solidFill>
        <a:round/>
      </a:ln>
    </cs:spPr>
    <cs:defRPr sz="900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5.xml><?xml version="1.0" encoding="utf-8"?>
<cs:chartStyle xmlns:cs="http://schemas.microsoft.com/office/drawing/2012/chartStyle" xmlns:a="http://schemas.openxmlformats.org/drawingml/2006/main" id="240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00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25000"/>
            <a:lumOff val="75000"/>
          </a:schemeClr>
        </a:solidFill>
        <a:round/>
      </a:ln>
    </cs:spPr>
    <cs:defRPr sz="900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00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900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900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19050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0"/>
    <cs:effectRef idx="0"/>
    <cs:fontRef idx="minor">
      <a:schemeClr val="dk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400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25000"/>
            <a:lumOff val="75000"/>
          </a:schemeClr>
        </a:solidFill>
        <a:round/>
      </a:ln>
    </cs:spPr>
    <cs:defRPr sz="900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6.xml><?xml version="1.0" encoding="utf-8"?>
<cs:chartStyle xmlns:cs="http://schemas.microsoft.com/office/drawing/2012/chartStyle" xmlns:a="http://schemas.openxmlformats.org/drawingml/2006/main" id="240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00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25000"/>
            <a:lumOff val="75000"/>
          </a:schemeClr>
        </a:solidFill>
        <a:round/>
      </a:ln>
    </cs:spPr>
    <cs:defRPr sz="900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00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900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900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19050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0"/>
    <cs:effectRef idx="0"/>
    <cs:fontRef idx="minor">
      <a:schemeClr val="dk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400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25000"/>
            <a:lumOff val="75000"/>
          </a:schemeClr>
        </a:solidFill>
        <a:round/>
      </a:ln>
    </cs:spPr>
    <cs:defRPr sz="900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7.xml><?xml version="1.0" encoding="utf-8"?>
<cs:chartStyle xmlns:cs="http://schemas.microsoft.com/office/drawing/2012/chartStyle" xmlns:a="http://schemas.openxmlformats.org/drawingml/2006/main" id="240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00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25000"/>
            <a:lumOff val="75000"/>
          </a:schemeClr>
        </a:solidFill>
        <a:round/>
      </a:ln>
    </cs:spPr>
    <cs:defRPr sz="900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00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900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900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19050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0"/>
    <cs:effectRef idx="0"/>
    <cs:fontRef idx="minor">
      <a:schemeClr val="dk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400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25000"/>
            <a:lumOff val="75000"/>
          </a:schemeClr>
        </a:solidFill>
        <a:round/>
      </a:ln>
    </cs:spPr>
    <cs:defRPr sz="900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8.xml><?xml version="1.0" encoding="utf-8"?>
<cs:chartStyle xmlns:cs="http://schemas.microsoft.com/office/drawing/2012/chartStyle" xmlns:a="http://schemas.openxmlformats.org/drawingml/2006/main" id="240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00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25000"/>
            <a:lumOff val="75000"/>
          </a:schemeClr>
        </a:solidFill>
        <a:round/>
      </a:ln>
    </cs:spPr>
    <cs:defRPr sz="900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00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900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900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19050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0"/>
    <cs:effectRef idx="0"/>
    <cs:fontRef idx="minor">
      <a:schemeClr val="dk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400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25000"/>
            <a:lumOff val="75000"/>
          </a:schemeClr>
        </a:solidFill>
        <a:round/>
      </a:ln>
    </cs:spPr>
    <cs:defRPr sz="900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9.xml><?xml version="1.0" encoding="utf-8"?>
<cs:chartStyle xmlns:cs="http://schemas.microsoft.com/office/drawing/2012/chartStyle" xmlns:a="http://schemas.openxmlformats.org/drawingml/2006/main" id="240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00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25000"/>
            <a:lumOff val="75000"/>
          </a:schemeClr>
        </a:solidFill>
        <a:round/>
      </a:ln>
    </cs:spPr>
    <cs:defRPr sz="900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00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900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900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19050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0"/>
    <cs:effectRef idx="0"/>
    <cs:fontRef idx="minor">
      <a:schemeClr val="dk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400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25000"/>
            <a:lumOff val="75000"/>
          </a:schemeClr>
        </a:solidFill>
        <a:round/>
      </a:ln>
    </cs:spPr>
    <cs:defRPr sz="900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10.xml><?xml version="1.0" encoding="utf-8"?>
<cs:chartStyle xmlns:cs="http://schemas.microsoft.com/office/drawing/2012/chartStyle" xmlns:a="http://schemas.openxmlformats.org/drawingml/2006/main" id="227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00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00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900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900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  <cs:spPr>
      <a:solidFill>
        <a:schemeClr val="phClr"/>
      </a:solidFill>
    </cs:spPr>
  </cs:dataPoint>
  <cs:dataPoint3D>
    <cs:lnRef idx="0"/>
    <cs:fillRef idx="1">
      <cs:styleClr val="auto"/>
    </cs:fillRef>
    <cs:effectRef idx="0"/>
    <cs:fontRef idx="minor">
      <a:schemeClr val="tx1"/>
    </cs:fontRef>
    <cs:spPr>
      <a:solidFill>
        <a:schemeClr val="phClr"/>
      </a:solidFill>
    </cs:spPr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solidFill>
        <a:schemeClr val="phClr"/>
      </a:solidFill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65000"/>
          <a:lumOff val="35000"/>
        </a:schemeClr>
      </a:solidFill>
      <a:ln w="9525">
        <a:solidFill>
          <a:schemeClr val="tx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75000"/>
            <a:lumOff val="25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400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tx1">
            <a:lumMod val="15000"/>
            <a:lumOff val="85000"/>
          </a:schemeClr>
        </a:solidFill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C5A4457D-D324-4E10-B0E8-C789FBB14060}" type="datetimeFigureOut">
              <a:rPr lang="fr-FR" smtClean="0"/>
              <a:t>07/01/2021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fr-FR"/>
          </a:p>
        </p:txBody>
      </p:sp>
      <p:sp>
        <p:nvSpPr>
          <p:cNvPr id="5" name="Espace réservé des note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/>
              <a:t>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04F2FA4F-2D1A-441A-93B1-8F026771EA7D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251455014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/>
              <a:t>Modifier le style des sous-titres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C1153DE-2BAF-401F-A5F6-76F5485A61BD}" type="datetimeFigureOut">
              <a:rPr lang="fr-FR" smtClean="0"/>
              <a:t>07/01/2021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03E1931-9304-43AE-9F32-CA6C9203D434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54220182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/>
              <a:t>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C1153DE-2BAF-401F-A5F6-76F5485A61BD}" type="datetimeFigureOut">
              <a:rPr lang="fr-FR" smtClean="0"/>
              <a:t>07/01/2021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03E1931-9304-43AE-9F32-CA6C9203D434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06843443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/>
              <a:t>Modifier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C1153DE-2BAF-401F-A5F6-76F5485A61BD}" type="datetimeFigureOut">
              <a:rPr lang="fr-FR" smtClean="0"/>
              <a:t>07/01/2021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03E1931-9304-43AE-9F32-CA6C9203D434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20219635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/>
              <a:t>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/>
              <a:t>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C1153DE-2BAF-401F-A5F6-76F5485A61BD}" type="datetimeFigureOut">
              <a:rPr lang="fr-FR" smtClean="0"/>
              <a:t>07/01/2021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03E1931-9304-43AE-9F32-CA6C9203D434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39068143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Modifier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/>
              <a:t>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Modifier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/>
              <a:t>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C1153DE-2BAF-401F-A5F6-76F5485A61BD}" type="datetimeFigureOut">
              <a:rPr lang="fr-FR" smtClean="0"/>
              <a:t>07/01/2021</a:t>
            </a:fld>
            <a:endParaRPr lang="fr-FR"/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03E1931-9304-43AE-9F32-CA6C9203D434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06251045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C1153DE-2BAF-401F-A5F6-76F5485A61BD}" type="datetimeFigureOut">
              <a:rPr lang="fr-FR" smtClean="0"/>
              <a:t>07/01/2021</a:t>
            </a:fld>
            <a:endParaRPr lang="fr-FR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03E1931-9304-43AE-9F32-CA6C9203D434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62663196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C1153DE-2BAF-401F-A5F6-76F5485A61BD}" type="datetimeFigureOut">
              <a:rPr lang="fr-FR" smtClean="0"/>
              <a:t>07/01/2021</a:t>
            </a:fld>
            <a:endParaRPr lang="fr-FR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03E1931-9304-43AE-9F32-CA6C9203D434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28682520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/>
              <a:t>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/>
              <a:t>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C1153DE-2BAF-401F-A5F6-76F5485A61BD}" type="datetimeFigureOut">
              <a:rPr lang="fr-FR" smtClean="0"/>
              <a:t>07/01/2021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03E1931-9304-43AE-9F32-CA6C9203D434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44687225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/>
              <a:t>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C1153DE-2BAF-401F-A5F6-76F5485A61BD}" type="datetimeFigureOut">
              <a:rPr lang="fr-FR" smtClean="0"/>
              <a:t>07/01/2021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03E1931-9304-43AE-9F32-CA6C9203D434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18592535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/>
              <a:t>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C1153DE-2BAF-401F-A5F6-76F5485A61BD}" type="datetimeFigureOut">
              <a:rPr lang="fr-FR" smtClean="0"/>
              <a:t>07/01/2021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03E1931-9304-43AE-9F32-CA6C9203D434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83880594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/>
              <a:t>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C1153DE-2BAF-401F-A5F6-76F5485A61BD}" type="datetimeFigureOut">
              <a:rPr lang="fr-FR" smtClean="0"/>
              <a:t>07/01/2021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03E1931-9304-43AE-9F32-CA6C9203D434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2121995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/>
              <a:t>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C1153DE-2BAF-401F-A5F6-76F5485A61BD}" type="datetimeFigureOut">
              <a:rPr lang="fr-FR" smtClean="0"/>
              <a:t>07/01/2021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03E1931-9304-43AE-9F32-CA6C9203D434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41747351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8" r:id="rId1"/>
    <p:sldLayoutId id="2147483679" r:id="rId2"/>
    <p:sldLayoutId id="2147483680" r:id="rId3"/>
    <p:sldLayoutId id="2147483681" r:id="rId4"/>
    <p:sldLayoutId id="2147483682" r:id="rId5"/>
    <p:sldLayoutId id="2147483683" r:id="rId6"/>
    <p:sldLayoutId id="2147483684" r:id="rId7"/>
    <p:sldLayoutId id="2147483685" r:id="rId8"/>
    <p:sldLayoutId id="2147483686" r:id="rId9"/>
    <p:sldLayoutId id="2147483687" r:id="rId10"/>
    <p:sldLayoutId id="2147483688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.jpe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slide" Target="slide3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chart" Target="../charts/chart2.xml"/><Relationship Id="rId2" Type="http://schemas.openxmlformats.org/officeDocument/2006/relationships/chart" Target="../charts/chart1.xml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chart" Target="../charts/chart4.xml"/><Relationship Id="rId2" Type="http://schemas.openxmlformats.org/officeDocument/2006/relationships/chart" Target="../charts/chart3.xml"/><Relationship Id="rId1" Type="http://schemas.openxmlformats.org/officeDocument/2006/relationships/slideLayout" Target="../slideLayouts/slideLayout7.xml"/><Relationship Id="rId4" Type="http://schemas.openxmlformats.org/officeDocument/2006/relationships/chart" Target="../charts/chart5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chart" Target="../charts/chart7.xml"/><Relationship Id="rId2" Type="http://schemas.openxmlformats.org/officeDocument/2006/relationships/chart" Target="../charts/chart6.xml"/><Relationship Id="rId1" Type="http://schemas.openxmlformats.org/officeDocument/2006/relationships/slideLayout" Target="../slideLayouts/slideLayout4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chart" Target="../charts/chart9.xml"/><Relationship Id="rId2" Type="http://schemas.openxmlformats.org/officeDocument/2006/relationships/chart" Target="../charts/chart8.xml"/><Relationship Id="rId1" Type="http://schemas.openxmlformats.org/officeDocument/2006/relationships/slideLayout" Target="../slideLayouts/slideLayout4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chart" Target="../charts/chart10.xml"/><Relationship Id="rId1" Type="http://schemas.openxmlformats.org/officeDocument/2006/relationships/slideLayout" Target="../slideLayouts/slideLayout3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gif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5.png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3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7" Type="http://schemas.openxmlformats.org/officeDocument/2006/relationships/image" Target="../media/image12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1.png"/><Relationship Id="rId5" Type="http://schemas.openxmlformats.org/officeDocument/2006/relationships/image" Target="../media/image10.png"/><Relationship Id="rId4" Type="http://schemas.openxmlformats.org/officeDocument/2006/relationships/image" Target="../media/image9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t="-17000" b="-17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1379764" y="17548"/>
            <a:ext cx="9144000" cy="1491212"/>
          </a:xfrm>
          <a:solidFill>
            <a:schemeClr val="bg1"/>
          </a:solidFill>
        </p:spPr>
        <p:txBody>
          <a:bodyPr>
            <a:normAutofit fontScale="90000"/>
          </a:bodyPr>
          <a:lstStyle/>
          <a:p>
            <a:r>
              <a:rPr lang="fr-FR" dirty="0"/>
              <a:t>CAMERAS NUMERIQUE ET HORODATAGE</a:t>
            </a:r>
          </a:p>
        </p:txBody>
      </p:sp>
      <p:sp>
        <p:nvSpPr>
          <p:cNvPr id="3" name="ZoneTexte 2"/>
          <p:cNvSpPr txBox="1"/>
          <p:nvPr/>
        </p:nvSpPr>
        <p:spPr>
          <a:xfrm>
            <a:off x="7659733" y="5688330"/>
            <a:ext cx="4284617" cy="1015663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pPr algn="ctr"/>
            <a:r>
              <a:rPr lang="fr-FR" sz="2000" dirty="0"/>
              <a:t>Lionel Rousselot</a:t>
            </a:r>
          </a:p>
          <a:p>
            <a:pPr algn="ctr"/>
            <a:r>
              <a:rPr lang="fr-FR" sz="2000" dirty="0"/>
              <a:t>Société Astronomique Populaire du Centre</a:t>
            </a:r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331765" y="0"/>
            <a:ext cx="860235" cy="1323439"/>
          </a:xfrm>
          <a:prstGeom prst="rect">
            <a:avLst/>
          </a:prstGeom>
        </p:spPr>
      </p:pic>
      <p:pic>
        <p:nvPicPr>
          <p:cNvPr id="1026" name="Picture 2" descr="Société astronomique de France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0810" y="0"/>
            <a:ext cx="986574" cy="98525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07644812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FDFBF7"/>
            </a:gs>
            <a:gs pos="74000">
              <a:schemeClr val="accent2">
                <a:lumMod val="20000"/>
                <a:lumOff val="80000"/>
              </a:schemeClr>
            </a:gs>
            <a:gs pos="83000">
              <a:schemeClr val="accent2">
                <a:lumMod val="20000"/>
                <a:lumOff val="80000"/>
              </a:schemeClr>
            </a:gs>
            <a:gs pos="100000">
              <a:schemeClr val="accent2">
                <a:lumMod val="20000"/>
                <a:lumOff val="80000"/>
              </a:schemeClr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1420586" y="620485"/>
            <a:ext cx="10009414" cy="5453743"/>
          </a:xfrm>
        </p:spPr>
        <p:txBody>
          <a:bodyPr>
            <a:normAutofit/>
          </a:bodyPr>
          <a:lstStyle/>
          <a:p>
            <a:pPr marL="0" indent="0" algn="ctr">
              <a:buNone/>
            </a:pPr>
            <a:r>
              <a:rPr lang="fr-FR" sz="5400" b="1" u="sng" dirty="0"/>
              <a:t>Caméras numérique et horodatage</a:t>
            </a:r>
          </a:p>
          <a:p>
            <a:pPr marL="0" indent="0" algn="ctr">
              <a:buNone/>
            </a:pPr>
            <a:endParaRPr lang="fr-FR" sz="4000" dirty="0"/>
          </a:p>
          <a:p>
            <a:pPr marL="971550" lvl="1" indent="-514350">
              <a:buFont typeface="+mj-lt"/>
              <a:buAutoNum type="arabicPeriod"/>
            </a:pPr>
            <a:r>
              <a:rPr lang="fr-FR" sz="4000" dirty="0">
                <a:solidFill>
                  <a:srgbClr val="0070C0"/>
                </a:solidFill>
                <a:hlinkClick r:id="rId2" action="ppaction://hlinksldjump"/>
              </a:rPr>
              <a:t>Régularité de l’horodatage</a:t>
            </a:r>
            <a:endParaRPr lang="fr-FR" sz="4000" dirty="0">
              <a:solidFill>
                <a:srgbClr val="0070C0"/>
              </a:solidFill>
            </a:endParaRPr>
          </a:p>
          <a:p>
            <a:pPr marL="971550" lvl="1" indent="-514350">
              <a:buFont typeface="+mj-lt"/>
              <a:buAutoNum type="arabicPeriod"/>
            </a:pPr>
            <a:r>
              <a:rPr lang="fr-FR" sz="4000" dirty="0">
                <a:solidFill>
                  <a:srgbClr val="0070C0"/>
                </a:solidFill>
                <a:hlinkClick r:id="rId2" action="ppaction://hlinksldjump"/>
              </a:rPr>
              <a:t>Justesse de l’horodatage</a:t>
            </a:r>
          </a:p>
          <a:p>
            <a:pPr marL="1428750" lvl="2" indent="-514350">
              <a:buFont typeface="+mj-lt"/>
              <a:buAutoNum type="arabicPeriod"/>
            </a:pPr>
            <a:r>
              <a:rPr lang="fr-FR" sz="4000" u="sng" dirty="0" err="1">
                <a:solidFill>
                  <a:srgbClr val="0070C0"/>
                </a:solidFill>
              </a:rPr>
              <a:t>Timebox</a:t>
            </a:r>
            <a:endParaRPr lang="fr-FR" sz="4000" u="sng" dirty="0">
              <a:solidFill>
                <a:srgbClr val="0070C0"/>
              </a:solidFill>
            </a:endParaRPr>
          </a:p>
          <a:p>
            <a:pPr marL="1428750" lvl="2" indent="-514350">
              <a:buFont typeface="+mj-lt"/>
              <a:buAutoNum type="arabicPeriod"/>
            </a:pPr>
            <a:r>
              <a:rPr lang="fr-FR" sz="4000" u="sng" dirty="0" err="1">
                <a:solidFill>
                  <a:srgbClr val="0070C0"/>
                </a:solidFill>
              </a:rPr>
              <a:t>Genika</a:t>
            </a:r>
            <a:r>
              <a:rPr lang="fr-FR" sz="4000" u="sng" dirty="0">
                <a:solidFill>
                  <a:srgbClr val="0070C0"/>
                </a:solidFill>
              </a:rPr>
              <a:t>/DCD </a:t>
            </a:r>
            <a:r>
              <a:rPr lang="fr-FR" sz="4000" u="sng" dirty="0" err="1">
                <a:solidFill>
                  <a:srgbClr val="0070C0"/>
                </a:solidFill>
              </a:rPr>
              <a:t>tracker</a:t>
            </a:r>
            <a:endParaRPr lang="fr-FR" sz="4000" u="sng" dirty="0">
              <a:solidFill>
                <a:srgbClr val="0070C0"/>
              </a:solidFill>
            </a:endParaRPr>
          </a:p>
          <a:p>
            <a:pPr marL="457200" lvl="1" indent="0">
              <a:buNone/>
            </a:pPr>
            <a:endParaRPr lang="fr-FR" dirty="0"/>
          </a:p>
          <a:p>
            <a:pPr marL="457200" lvl="1" indent="0">
              <a:buNone/>
            </a:pPr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351851221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FDFBF7"/>
            </a:gs>
            <a:gs pos="74000">
              <a:schemeClr val="accent2">
                <a:lumMod val="20000"/>
                <a:lumOff val="80000"/>
              </a:schemeClr>
            </a:gs>
            <a:gs pos="83000">
              <a:schemeClr val="accent2">
                <a:lumMod val="20000"/>
                <a:lumOff val="80000"/>
              </a:schemeClr>
            </a:gs>
            <a:gs pos="100000">
              <a:schemeClr val="accent2">
                <a:lumMod val="20000"/>
                <a:lumOff val="80000"/>
              </a:schemeClr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re 3"/>
          <p:cNvSpPr txBox="1">
            <a:spLocks/>
          </p:cNvSpPr>
          <p:nvPr/>
        </p:nvSpPr>
        <p:spPr>
          <a:xfrm>
            <a:off x="762000" y="535577"/>
            <a:ext cx="10515600" cy="862149"/>
          </a:xfrm>
          <a:prstGeom prst="rect">
            <a:avLst/>
          </a:prstGeom>
        </p:spPr>
        <p:txBody>
          <a:bodyPr/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fr-FR" dirty="0"/>
              <a:t>REGULARITE DE L’HORODATAGE</a:t>
            </a:r>
          </a:p>
        </p:txBody>
      </p:sp>
      <p:graphicFrame>
        <p:nvGraphicFramePr>
          <p:cNvPr id="11" name="Graphique 10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566243177"/>
              </p:ext>
            </p:extLst>
          </p:nvPr>
        </p:nvGraphicFramePr>
        <p:xfrm>
          <a:off x="0" y="3971108"/>
          <a:ext cx="12192000" cy="2886892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sp>
        <p:nvSpPr>
          <p:cNvPr id="10" name="ZoneTexte 1"/>
          <p:cNvSpPr txBox="1"/>
          <p:nvPr/>
        </p:nvSpPr>
        <p:spPr>
          <a:xfrm>
            <a:off x="10088881" y="4454362"/>
            <a:ext cx="1828800" cy="1815882"/>
          </a:xfrm>
          <a:prstGeom prst="rect">
            <a:avLst/>
          </a:prstGeom>
          <a:solidFill>
            <a:schemeClr val="bg1">
              <a:lumMod val="85000"/>
            </a:schemeClr>
          </a:solidFill>
        </p:spPr>
        <p:txBody>
          <a:bodyPr wrap="square" rtlCol="0">
            <a:spAutoFit/>
          </a:bodyPr>
          <a:lstStyle>
            <a:lvl1pPr marL="0" indent="0">
              <a:defRPr sz="1100">
                <a:latin typeface="+mn-lt"/>
                <a:ea typeface="+mn-ea"/>
                <a:cs typeface="+mn-cs"/>
              </a:defRPr>
            </a:lvl1pPr>
            <a:lvl2pPr marL="457200" indent="0">
              <a:defRPr sz="1100">
                <a:latin typeface="+mn-lt"/>
                <a:ea typeface="+mn-ea"/>
                <a:cs typeface="+mn-cs"/>
              </a:defRPr>
            </a:lvl2pPr>
            <a:lvl3pPr marL="914400" indent="0">
              <a:defRPr sz="1100">
                <a:latin typeface="+mn-lt"/>
                <a:ea typeface="+mn-ea"/>
                <a:cs typeface="+mn-cs"/>
              </a:defRPr>
            </a:lvl3pPr>
            <a:lvl4pPr marL="1371600" indent="0">
              <a:defRPr sz="1100">
                <a:latin typeface="+mn-lt"/>
                <a:ea typeface="+mn-ea"/>
                <a:cs typeface="+mn-cs"/>
              </a:defRPr>
            </a:lvl4pPr>
            <a:lvl5pPr marL="1828800" indent="0">
              <a:defRPr sz="1100">
                <a:latin typeface="+mn-lt"/>
                <a:ea typeface="+mn-ea"/>
                <a:cs typeface="+mn-cs"/>
              </a:defRPr>
            </a:lvl5pPr>
            <a:lvl6pPr marL="2286000" indent="0">
              <a:defRPr sz="1100">
                <a:latin typeface="+mn-lt"/>
                <a:ea typeface="+mn-ea"/>
                <a:cs typeface="+mn-cs"/>
              </a:defRPr>
            </a:lvl6pPr>
            <a:lvl7pPr marL="2743200" indent="0">
              <a:defRPr sz="1100">
                <a:latin typeface="+mn-lt"/>
                <a:ea typeface="+mn-ea"/>
                <a:cs typeface="+mn-cs"/>
              </a:defRPr>
            </a:lvl7pPr>
            <a:lvl8pPr marL="3200400" indent="0">
              <a:defRPr sz="1100">
                <a:latin typeface="+mn-lt"/>
                <a:ea typeface="+mn-ea"/>
                <a:cs typeface="+mn-cs"/>
              </a:defRPr>
            </a:lvl8pPr>
            <a:lvl9pPr marL="3657600" indent="0">
              <a:defRPr sz="1100">
                <a:latin typeface="+mn-lt"/>
                <a:ea typeface="+mn-ea"/>
                <a:cs typeface="+mn-cs"/>
              </a:defRPr>
            </a:lvl9pPr>
          </a:lstStyle>
          <a:p>
            <a:r>
              <a:rPr lang="fr-FR" sz="1600" dirty="0" err="1">
                <a:solidFill>
                  <a:srgbClr val="FF0000"/>
                </a:solidFill>
              </a:rPr>
              <a:t>FireCapture</a:t>
            </a:r>
            <a:r>
              <a:rPr lang="fr-FR" sz="1600" dirty="0">
                <a:solidFill>
                  <a:srgbClr val="FF0000"/>
                </a:solidFill>
              </a:rPr>
              <a:t> 2.6.08</a:t>
            </a:r>
          </a:p>
          <a:p>
            <a:r>
              <a:rPr lang="fr-FR" sz="1600" dirty="0"/>
              <a:t>ZWO 1600</a:t>
            </a:r>
          </a:p>
          <a:p>
            <a:r>
              <a:rPr lang="fr-FR" sz="1600" dirty="0"/>
              <a:t>200 ms</a:t>
            </a:r>
          </a:p>
          <a:p>
            <a:r>
              <a:rPr lang="fr-FR" sz="1600" dirty="0"/>
              <a:t>CAN 12 bits</a:t>
            </a:r>
          </a:p>
          <a:p>
            <a:r>
              <a:rPr lang="fr-FR" sz="1600" dirty="0"/>
              <a:t>Vidéo 16 bits</a:t>
            </a:r>
          </a:p>
          <a:p>
            <a:r>
              <a:rPr lang="fr-FR" sz="1600" dirty="0">
                <a:solidFill>
                  <a:srgbClr val="FF0000"/>
                </a:solidFill>
              </a:rPr>
              <a:t>Capteur 2000*2000</a:t>
            </a:r>
          </a:p>
          <a:p>
            <a:r>
              <a:rPr lang="fr-FR" sz="1600" dirty="0"/>
              <a:t>Bin1</a:t>
            </a:r>
          </a:p>
        </p:txBody>
      </p:sp>
      <p:graphicFrame>
        <p:nvGraphicFramePr>
          <p:cNvPr id="12" name="Graphique 1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693759854"/>
              </p:ext>
            </p:extLst>
          </p:nvPr>
        </p:nvGraphicFramePr>
        <p:xfrm>
          <a:off x="0" y="1495697"/>
          <a:ext cx="12192000" cy="2573383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sp>
        <p:nvSpPr>
          <p:cNvPr id="9" name="ZoneTexte 1"/>
          <p:cNvSpPr txBox="1"/>
          <p:nvPr/>
        </p:nvSpPr>
        <p:spPr>
          <a:xfrm>
            <a:off x="10088881" y="1825462"/>
            <a:ext cx="1828800" cy="1815882"/>
          </a:xfrm>
          <a:prstGeom prst="rect">
            <a:avLst/>
          </a:prstGeom>
          <a:solidFill>
            <a:schemeClr val="bg1">
              <a:lumMod val="85000"/>
            </a:schemeClr>
          </a:solidFill>
        </p:spPr>
        <p:txBody>
          <a:bodyPr wrap="square" rtlCol="0">
            <a:spAutoFit/>
          </a:bodyPr>
          <a:lstStyle>
            <a:lvl1pPr marL="0" indent="0">
              <a:defRPr sz="1100">
                <a:latin typeface="+mn-lt"/>
                <a:ea typeface="+mn-ea"/>
                <a:cs typeface="+mn-cs"/>
              </a:defRPr>
            </a:lvl1pPr>
            <a:lvl2pPr marL="457200" indent="0">
              <a:defRPr sz="1100">
                <a:latin typeface="+mn-lt"/>
                <a:ea typeface="+mn-ea"/>
                <a:cs typeface="+mn-cs"/>
              </a:defRPr>
            </a:lvl2pPr>
            <a:lvl3pPr marL="914400" indent="0">
              <a:defRPr sz="1100">
                <a:latin typeface="+mn-lt"/>
                <a:ea typeface="+mn-ea"/>
                <a:cs typeface="+mn-cs"/>
              </a:defRPr>
            </a:lvl3pPr>
            <a:lvl4pPr marL="1371600" indent="0">
              <a:defRPr sz="1100">
                <a:latin typeface="+mn-lt"/>
                <a:ea typeface="+mn-ea"/>
                <a:cs typeface="+mn-cs"/>
              </a:defRPr>
            </a:lvl4pPr>
            <a:lvl5pPr marL="1828800" indent="0">
              <a:defRPr sz="1100">
                <a:latin typeface="+mn-lt"/>
                <a:ea typeface="+mn-ea"/>
                <a:cs typeface="+mn-cs"/>
              </a:defRPr>
            </a:lvl5pPr>
            <a:lvl6pPr marL="2286000" indent="0">
              <a:defRPr sz="1100">
                <a:latin typeface="+mn-lt"/>
                <a:ea typeface="+mn-ea"/>
                <a:cs typeface="+mn-cs"/>
              </a:defRPr>
            </a:lvl6pPr>
            <a:lvl7pPr marL="2743200" indent="0">
              <a:defRPr sz="1100">
                <a:latin typeface="+mn-lt"/>
                <a:ea typeface="+mn-ea"/>
                <a:cs typeface="+mn-cs"/>
              </a:defRPr>
            </a:lvl7pPr>
            <a:lvl8pPr marL="3200400" indent="0">
              <a:defRPr sz="1100">
                <a:latin typeface="+mn-lt"/>
                <a:ea typeface="+mn-ea"/>
                <a:cs typeface="+mn-cs"/>
              </a:defRPr>
            </a:lvl8pPr>
            <a:lvl9pPr marL="3657600" indent="0">
              <a:defRPr sz="1100">
                <a:latin typeface="+mn-lt"/>
                <a:ea typeface="+mn-ea"/>
                <a:cs typeface="+mn-cs"/>
              </a:defRPr>
            </a:lvl9pPr>
          </a:lstStyle>
          <a:p>
            <a:r>
              <a:rPr lang="fr-FR" sz="1600" dirty="0" err="1">
                <a:solidFill>
                  <a:srgbClr val="FF0000"/>
                </a:solidFill>
              </a:rPr>
              <a:t>Genika</a:t>
            </a:r>
            <a:r>
              <a:rPr lang="fr-FR" sz="1600" dirty="0">
                <a:solidFill>
                  <a:srgbClr val="FF0000"/>
                </a:solidFill>
              </a:rPr>
              <a:t> 2.13.5.10</a:t>
            </a:r>
          </a:p>
          <a:p>
            <a:r>
              <a:rPr lang="fr-FR" sz="1600" dirty="0"/>
              <a:t>ZWO 1600</a:t>
            </a:r>
          </a:p>
          <a:p>
            <a:r>
              <a:rPr lang="fr-FR" sz="1600" dirty="0"/>
              <a:t>200 ms</a:t>
            </a:r>
          </a:p>
          <a:p>
            <a:r>
              <a:rPr lang="fr-FR" sz="1600" dirty="0"/>
              <a:t>CAN 12 bits</a:t>
            </a:r>
          </a:p>
          <a:p>
            <a:r>
              <a:rPr lang="fr-FR" sz="1600" dirty="0"/>
              <a:t>Vidéo 16 bits</a:t>
            </a:r>
          </a:p>
          <a:p>
            <a:r>
              <a:rPr lang="fr-FR" sz="1600" dirty="0">
                <a:solidFill>
                  <a:srgbClr val="FF0000"/>
                </a:solidFill>
              </a:rPr>
              <a:t>Capteur 1088*1088</a:t>
            </a:r>
          </a:p>
          <a:p>
            <a:r>
              <a:rPr lang="fr-FR" sz="1600" dirty="0"/>
              <a:t>Bin1</a:t>
            </a:r>
          </a:p>
        </p:txBody>
      </p:sp>
      <p:sp>
        <p:nvSpPr>
          <p:cNvPr id="2" name="ZoneTexte 1"/>
          <p:cNvSpPr txBox="1"/>
          <p:nvPr/>
        </p:nvSpPr>
        <p:spPr>
          <a:xfrm>
            <a:off x="4143104" y="1640796"/>
            <a:ext cx="600891" cy="369332"/>
          </a:xfrm>
          <a:prstGeom prst="rect">
            <a:avLst/>
          </a:prstGeom>
          <a:ln w="38100">
            <a:solidFill>
              <a:srgbClr val="92D050"/>
            </a:solidFill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fr-FR" dirty="0">
                <a:ln w="0">
                  <a:solidFill>
                    <a:srgbClr val="92D050"/>
                  </a:solidFill>
                </a:ln>
                <a:solidFill>
                  <a:srgbClr val="92D050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</a:rPr>
              <a:t>OK</a:t>
            </a:r>
          </a:p>
        </p:txBody>
      </p:sp>
      <p:sp>
        <p:nvSpPr>
          <p:cNvPr id="8" name="ZoneTexte 7"/>
          <p:cNvSpPr txBox="1"/>
          <p:nvPr/>
        </p:nvSpPr>
        <p:spPr>
          <a:xfrm>
            <a:off x="4143103" y="4086509"/>
            <a:ext cx="600891" cy="369332"/>
          </a:xfrm>
          <a:prstGeom prst="rect">
            <a:avLst/>
          </a:prstGeom>
          <a:ln w="38100">
            <a:solidFill>
              <a:srgbClr val="FF0000"/>
            </a:solidFill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fr-FR" dirty="0">
                <a:ln w="0">
                  <a:solidFill>
                    <a:srgbClr val="FF0000"/>
                  </a:solidFill>
                </a:ln>
                <a:solidFill>
                  <a:srgbClr val="FF0000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</a:rPr>
              <a:t>KO</a:t>
            </a:r>
          </a:p>
        </p:txBody>
      </p:sp>
      <p:sp>
        <p:nvSpPr>
          <p:cNvPr id="5" name="ZoneTexte 4"/>
          <p:cNvSpPr txBox="1"/>
          <p:nvPr/>
        </p:nvSpPr>
        <p:spPr>
          <a:xfrm>
            <a:off x="7563394" y="3520720"/>
            <a:ext cx="1946367" cy="646331"/>
          </a:xfrm>
          <a:prstGeom prst="rect">
            <a:avLst/>
          </a:prstGeom>
          <a:solidFill>
            <a:schemeClr val="bg1"/>
          </a:solidFill>
          <a:ln w="28575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lang="fr-FR" dirty="0"/>
              <a:t>Seul 2 paramètres ont été changé</a:t>
            </a:r>
          </a:p>
        </p:txBody>
      </p:sp>
      <p:cxnSp>
        <p:nvCxnSpPr>
          <p:cNvPr id="7" name="Connecteur droit avec flèche 6"/>
          <p:cNvCxnSpPr>
            <a:stCxn id="5" idx="3"/>
          </p:cNvCxnSpPr>
          <p:nvPr/>
        </p:nvCxnSpPr>
        <p:spPr>
          <a:xfrm flipV="1">
            <a:off x="9509761" y="3056709"/>
            <a:ext cx="579120" cy="787177"/>
          </a:xfrm>
          <a:prstGeom prst="straightConnector1">
            <a:avLst/>
          </a:prstGeom>
          <a:ln w="19050">
            <a:tailEnd type="triangle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14" name="Connecteur droit avec flèche 13"/>
          <p:cNvCxnSpPr>
            <a:stCxn id="5" idx="3"/>
          </p:cNvCxnSpPr>
          <p:nvPr/>
        </p:nvCxnSpPr>
        <p:spPr>
          <a:xfrm>
            <a:off x="9509761" y="3843886"/>
            <a:ext cx="579120" cy="610476"/>
          </a:xfrm>
          <a:prstGeom prst="straightConnector1">
            <a:avLst/>
          </a:prstGeom>
          <a:ln w="19050">
            <a:tailEnd type="triangle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74479759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FDFBF7"/>
            </a:gs>
            <a:gs pos="74000">
              <a:schemeClr val="accent2">
                <a:lumMod val="20000"/>
                <a:lumOff val="80000"/>
              </a:schemeClr>
            </a:gs>
            <a:gs pos="83000">
              <a:schemeClr val="accent2">
                <a:lumMod val="20000"/>
                <a:lumOff val="80000"/>
              </a:schemeClr>
            </a:gs>
            <a:gs pos="100000">
              <a:schemeClr val="accent2">
                <a:lumMod val="20000"/>
                <a:lumOff val="80000"/>
              </a:schemeClr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re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fr-FR" dirty="0"/>
              <a:t>LES PARAMETRES INFLUENTS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half" idx="2"/>
          </p:nvPr>
        </p:nvSpPr>
        <p:spPr>
          <a:xfrm>
            <a:off x="839788" y="1690688"/>
            <a:ext cx="4032658" cy="2097540"/>
          </a:xfrm>
        </p:spPr>
        <p:txBody>
          <a:bodyPr/>
          <a:lstStyle/>
          <a:p>
            <a:r>
              <a:rPr lang="fr-FR" dirty="0"/>
              <a:t>Cadence images</a:t>
            </a:r>
          </a:p>
          <a:p>
            <a:r>
              <a:rPr lang="fr-FR" dirty="0"/>
              <a:t>Nombre de pixels utilisés</a:t>
            </a:r>
          </a:p>
          <a:p>
            <a:r>
              <a:rPr lang="fr-FR" dirty="0"/>
              <a:t>Réglage CAN</a:t>
            </a:r>
          </a:p>
          <a:p>
            <a:r>
              <a:rPr lang="fr-FR" dirty="0" err="1"/>
              <a:t>Binning</a:t>
            </a:r>
            <a:r>
              <a:rPr lang="fr-FR" dirty="0"/>
              <a:t> hardware</a:t>
            </a:r>
          </a:p>
        </p:txBody>
      </p:sp>
      <p:sp>
        <p:nvSpPr>
          <p:cNvPr id="8" name="Espace réservé du contenu 7"/>
          <p:cNvSpPr>
            <a:spLocks noGrp="1"/>
          </p:cNvSpPr>
          <p:nvPr>
            <p:ph sz="quarter" idx="4"/>
          </p:nvPr>
        </p:nvSpPr>
        <p:spPr>
          <a:xfrm>
            <a:off x="5071856" y="1737187"/>
            <a:ext cx="2873827" cy="2097540"/>
          </a:xfrm>
        </p:spPr>
        <p:txBody>
          <a:bodyPr/>
          <a:lstStyle/>
          <a:p>
            <a:r>
              <a:rPr lang="fr-FR" dirty="0"/>
              <a:t>Codage vidéo</a:t>
            </a:r>
          </a:p>
          <a:p>
            <a:r>
              <a:rPr lang="fr-FR" dirty="0" err="1"/>
              <a:t>Binning</a:t>
            </a:r>
            <a:r>
              <a:rPr lang="fr-FR" dirty="0"/>
              <a:t> </a:t>
            </a:r>
            <a:r>
              <a:rPr lang="fr-FR" dirty="0" smtClean="0"/>
              <a:t>software</a:t>
            </a:r>
            <a:endParaRPr lang="fr-FR" dirty="0"/>
          </a:p>
        </p:txBody>
      </p:sp>
      <p:sp>
        <p:nvSpPr>
          <p:cNvPr id="9" name="Espace réservé du contenu 7"/>
          <p:cNvSpPr txBox="1">
            <a:spLocks/>
          </p:cNvSpPr>
          <p:nvPr/>
        </p:nvSpPr>
        <p:spPr>
          <a:xfrm>
            <a:off x="839788" y="4180115"/>
            <a:ext cx="10515600" cy="2304432"/>
          </a:xfrm>
          <a:prstGeom prst="rect">
            <a:avLst/>
          </a:prstGeom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 vert="horz" lIns="91440" tIns="45720" rIns="91440" bIns="4572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fr-FR" dirty="0"/>
              <a:t>Principe de l’analyse : </a:t>
            </a:r>
          </a:p>
          <a:p>
            <a:pPr>
              <a:buFont typeface="Wingdings" panose="05000000000000000000" pitchFamily="2" charset="2"/>
              <a:buChar char="Ø"/>
            </a:pPr>
            <a:r>
              <a:rPr lang="fr-FR" dirty="0"/>
              <a:t>Réalisation de vidéos de 1000 images avec changement d’1 paramètre.</a:t>
            </a:r>
          </a:p>
          <a:p>
            <a:pPr>
              <a:buFont typeface="Wingdings" panose="05000000000000000000" pitchFamily="2" charset="2"/>
              <a:buChar char="Ø"/>
            </a:pPr>
            <a:r>
              <a:rPr lang="fr-FR" dirty="0"/>
              <a:t>Analyse de l’horodatage des vidéos (calcul de la différence de temps entre 2 images successives).</a:t>
            </a:r>
          </a:p>
        </p:txBody>
      </p:sp>
      <p:sp>
        <p:nvSpPr>
          <p:cNvPr id="7" name="Espace réservé du contenu 7"/>
          <p:cNvSpPr txBox="1">
            <a:spLocks/>
          </p:cNvSpPr>
          <p:nvPr/>
        </p:nvSpPr>
        <p:spPr>
          <a:xfrm>
            <a:off x="8145094" y="1690688"/>
            <a:ext cx="2873827" cy="209754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fr-FR" dirty="0"/>
              <a:t>Logiciel</a:t>
            </a:r>
          </a:p>
        </p:txBody>
      </p:sp>
    </p:spTree>
    <p:extLst>
      <p:ext uri="{BB962C8B-B14F-4D97-AF65-F5344CB8AC3E}">
        <p14:creationId xmlns:p14="http://schemas.microsoft.com/office/powerpoint/2010/main" val="311278080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FDFBF7"/>
            </a:gs>
            <a:gs pos="74000">
              <a:schemeClr val="accent2">
                <a:lumMod val="20000"/>
                <a:lumOff val="80000"/>
              </a:schemeClr>
            </a:gs>
            <a:gs pos="83000">
              <a:schemeClr val="accent2">
                <a:lumMod val="20000"/>
                <a:lumOff val="80000"/>
              </a:schemeClr>
            </a:gs>
            <a:gs pos="100000">
              <a:schemeClr val="accent2">
                <a:lumMod val="20000"/>
                <a:lumOff val="80000"/>
              </a:schemeClr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re 3"/>
          <p:cNvSpPr txBox="1">
            <a:spLocks/>
          </p:cNvSpPr>
          <p:nvPr/>
        </p:nvSpPr>
        <p:spPr>
          <a:xfrm>
            <a:off x="762000" y="535577"/>
            <a:ext cx="10515600" cy="862149"/>
          </a:xfrm>
          <a:prstGeom prst="rect">
            <a:avLst/>
          </a:prstGeom>
        </p:spPr>
        <p:txBody>
          <a:bodyPr/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fr-FR" dirty="0"/>
              <a:t>LOGICIELS</a:t>
            </a:r>
          </a:p>
        </p:txBody>
      </p:sp>
      <p:graphicFrame>
        <p:nvGraphicFramePr>
          <p:cNvPr id="11" name="Graphique 10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875646796"/>
              </p:ext>
            </p:extLst>
          </p:nvPr>
        </p:nvGraphicFramePr>
        <p:xfrm>
          <a:off x="1" y="1163311"/>
          <a:ext cx="12191999" cy="1964974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sp>
        <p:nvSpPr>
          <p:cNvPr id="10" name="ZoneTexte 1"/>
          <p:cNvSpPr txBox="1"/>
          <p:nvPr/>
        </p:nvSpPr>
        <p:spPr>
          <a:xfrm>
            <a:off x="10149842" y="2038346"/>
            <a:ext cx="1737358" cy="584775"/>
          </a:xfrm>
          <a:prstGeom prst="rect">
            <a:avLst/>
          </a:prstGeom>
          <a:solidFill>
            <a:schemeClr val="bg1">
              <a:lumMod val="85000"/>
            </a:schemeClr>
          </a:solidFill>
        </p:spPr>
        <p:txBody>
          <a:bodyPr wrap="square" rtlCol="0">
            <a:spAutoFit/>
          </a:bodyPr>
          <a:lstStyle>
            <a:lvl1pPr marL="0" indent="0">
              <a:defRPr sz="1100">
                <a:latin typeface="+mn-lt"/>
                <a:ea typeface="+mn-ea"/>
                <a:cs typeface="+mn-cs"/>
              </a:defRPr>
            </a:lvl1pPr>
            <a:lvl2pPr marL="457200" indent="0">
              <a:defRPr sz="1100">
                <a:latin typeface="+mn-lt"/>
                <a:ea typeface="+mn-ea"/>
                <a:cs typeface="+mn-cs"/>
              </a:defRPr>
            </a:lvl2pPr>
            <a:lvl3pPr marL="914400" indent="0">
              <a:defRPr sz="1100">
                <a:latin typeface="+mn-lt"/>
                <a:ea typeface="+mn-ea"/>
                <a:cs typeface="+mn-cs"/>
              </a:defRPr>
            </a:lvl3pPr>
            <a:lvl4pPr marL="1371600" indent="0">
              <a:defRPr sz="1100">
                <a:latin typeface="+mn-lt"/>
                <a:ea typeface="+mn-ea"/>
                <a:cs typeface="+mn-cs"/>
              </a:defRPr>
            </a:lvl4pPr>
            <a:lvl5pPr marL="1828800" indent="0">
              <a:defRPr sz="1100">
                <a:latin typeface="+mn-lt"/>
                <a:ea typeface="+mn-ea"/>
                <a:cs typeface="+mn-cs"/>
              </a:defRPr>
            </a:lvl5pPr>
            <a:lvl6pPr marL="2286000" indent="0">
              <a:defRPr sz="1100">
                <a:latin typeface="+mn-lt"/>
                <a:ea typeface="+mn-ea"/>
                <a:cs typeface="+mn-cs"/>
              </a:defRPr>
            </a:lvl6pPr>
            <a:lvl7pPr marL="2743200" indent="0">
              <a:defRPr sz="1100">
                <a:latin typeface="+mn-lt"/>
                <a:ea typeface="+mn-ea"/>
                <a:cs typeface="+mn-cs"/>
              </a:defRPr>
            </a:lvl7pPr>
            <a:lvl8pPr marL="3200400" indent="0">
              <a:defRPr sz="1100">
                <a:latin typeface="+mn-lt"/>
                <a:ea typeface="+mn-ea"/>
                <a:cs typeface="+mn-cs"/>
              </a:defRPr>
            </a:lvl8pPr>
            <a:lvl9pPr marL="3657600" indent="0">
              <a:defRPr sz="1100">
                <a:latin typeface="+mn-lt"/>
                <a:ea typeface="+mn-ea"/>
                <a:cs typeface="+mn-cs"/>
              </a:defRPr>
            </a:lvl9pPr>
          </a:lstStyle>
          <a:p>
            <a:r>
              <a:rPr lang="fr-FR" sz="1600" dirty="0"/>
              <a:t>200±1ms</a:t>
            </a:r>
          </a:p>
          <a:p>
            <a:r>
              <a:rPr lang="fr-FR" sz="1600" dirty="0"/>
              <a:t>90% 200ms</a:t>
            </a:r>
          </a:p>
        </p:txBody>
      </p:sp>
      <p:graphicFrame>
        <p:nvGraphicFramePr>
          <p:cNvPr id="12" name="Graphique 1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885733931"/>
              </p:ext>
            </p:extLst>
          </p:nvPr>
        </p:nvGraphicFramePr>
        <p:xfrm>
          <a:off x="1" y="3017520"/>
          <a:ext cx="12191999" cy="1964975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graphicFrame>
        <p:nvGraphicFramePr>
          <p:cNvPr id="13" name="Graphique 1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50259107"/>
              </p:ext>
            </p:extLst>
          </p:nvPr>
        </p:nvGraphicFramePr>
        <p:xfrm>
          <a:off x="0" y="4798756"/>
          <a:ext cx="12191999" cy="2037948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4"/>
          </a:graphicData>
        </a:graphic>
      </p:graphicFrame>
      <p:sp>
        <p:nvSpPr>
          <p:cNvPr id="14" name="ZoneTexte 1"/>
          <p:cNvSpPr txBox="1"/>
          <p:nvPr/>
        </p:nvSpPr>
        <p:spPr>
          <a:xfrm>
            <a:off x="10149842" y="3882298"/>
            <a:ext cx="1737358" cy="584775"/>
          </a:xfrm>
          <a:prstGeom prst="rect">
            <a:avLst/>
          </a:prstGeom>
          <a:solidFill>
            <a:schemeClr val="bg1">
              <a:lumMod val="85000"/>
            </a:schemeClr>
          </a:solidFill>
        </p:spPr>
        <p:txBody>
          <a:bodyPr wrap="square" rtlCol="0">
            <a:spAutoFit/>
          </a:bodyPr>
          <a:lstStyle>
            <a:lvl1pPr marL="0" indent="0">
              <a:defRPr sz="1100">
                <a:latin typeface="+mn-lt"/>
                <a:ea typeface="+mn-ea"/>
                <a:cs typeface="+mn-cs"/>
              </a:defRPr>
            </a:lvl1pPr>
            <a:lvl2pPr marL="457200" indent="0">
              <a:defRPr sz="1100">
                <a:latin typeface="+mn-lt"/>
                <a:ea typeface="+mn-ea"/>
                <a:cs typeface="+mn-cs"/>
              </a:defRPr>
            </a:lvl2pPr>
            <a:lvl3pPr marL="914400" indent="0">
              <a:defRPr sz="1100">
                <a:latin typeface="+mn-lt"/>
                <a:ea typeface="+mn-ea"/>
                <a:cs typeface="+mn-cs"/>
              </a:defRPr>
            </a:lvl3pPr>
            <a:lvl4pPr marL="1371600" indent="0">
              <a:defRPr sz="1100">
                <a:latin typeface="+mn-lt"/>
                <a:ea typeface="+mn-ea"/>
                <a:cs typeface="+mn-cs"/>
              </a:defRPr>
            </a:lvl4pPr>
            <a:lvl5pPr marL="1828800" indent="0">
              <a:defRPr sz="1100">
                <a:latin typeface="+mn-lt"/>
                <a:ea typeface="+mn-ea"/>
                <a:cs typeface="+mn-cs"/>
              </a:defRPr>
            </a:lvl5pPr>
            <a:lvl6pPr marL="2286000" indent="0">
              <a:defRPr sz="1100">
                <a:latin typeface="+mn-lt"/>
                <a:ea typeface="+mn-ea"/>
                <a:cs typeface="+mn-cs"/>
              </a:defRPr>
            </a:lvl6pPr>
            <a:lvl7pPr marL="2743200" indent="0">
              <a:defRPr sz="1100">
                <a:latin typeface="+mn-lt"/>
                <a:ea typeface="+mn-ea"/>
                <a:cs typeface="+mn-cs"/>
              </a:defRPr>
            </a:lvl7pPr>
            <a:lvl8pPr marL="3200400" indent="0">
              <a:defRPr sz="1100">
                <a:latin typeface="+mn-lt"/>
                <a:ea typeface="+mn-ea"/>
                <a:cs typeface="+mn-cs"/>
              </a:defRPr>
            </a:lvl8pPr>
            <a:lvl9pPr marL="3657600" indent="0">
              <a:defRPr sz="1100">
                <a:latin typeface="+mn-lt"/>
                <a:ea typeface="+mn-ea"/>
                <a:cs typeface="+mn-cs"/>
              </a:defRPr>
            </a:lvl9pPr>
          </a:lstStyle>
          <a:p>
            <a:r>
              <a:rPr lang="fr-FR" sz="1600" dirty="0"/>
              <a:t>200±2ms</a:t>
            </a:r>
          </a:p>
          <a:p>
            <a:r>
              <a:rPr lang="fr-FR" sz="1600" dirty="0"/>
              <a:t>70% 200ms</a:t>
            </a:r>
          </a:p>
        </p:txBody>
      </p:sp>
      <p:sp>
        <p:nvSpPr>
          <p:cNvPr id="15" name="ZoneTexte 1"/>
          <p:cNvSpPr txBox="1"/>
          <p:nvPr/>
        </p:nvSpPr>
        <p:spPr>
          <a:xfrm>
            <a:off x="10149842" y="5736508"/>
            <a:ext cx="1737358" cy="584775"/>
          </a:xfrm>
          <a:prstGeom prst="rect">
            <a:avLst/>
          </a:prstGeom>
          <a:solidFill>
            <a:schemeClr val="bg1">
              <a:lumMod val="85000"/>
            </a:schemeClr>
          </a:solidFill>
        </p:spPr>
        <p:txBody>
          <a:bodyPr wrap="square" rtlCol="0">
            <a:spAutoFit/>
          </a:bodyPr>
          <a:lstStyle>
            <a:lvl1pPr marL="0" indent="0">
              <a:defRPr sz="1100">
                <a:latin typeface="+mn-lt"/>
                <a:ea typeface="+mn-ea"/>
                <a:cs typeface="+mn-cs"/>
              </a:defRPr>
            </a:lvl1pPr>
            <a:lvl2pPr marL="457200" indent="0">
              <a:defRPr sz="1100">
                <a:latin typeface="+mn-lt"/>
                <a:ea typeface="+mn-ea"/>
                <a:cs typeface="+mn-cs"/>
              </a:defRPr>
            </a:lvl2pPr>
            <a:lvl3pPr marL="914400" indent="0">
              <a:defRPr sz="1100">
                <a:latin typeface="+mn-lt"/>
                <a:ea typeface="+mn-ea"/>
                <a:cs typeface="+mn-cs"/>
              </a:defRPr>
            </a:lvl3pPr>
            <a:lvl4pPr marL="1371600" indent="0">
              <a:defRPr sz="1100">
                <a:latin typeface="+mn-lt"/>
                <a:ea typeface="+mn-ea"/>
                <a:cs typeface="+mn-cs"/>
              </a:defRPr>
            </a:lvl4pPr>
            <a:lvl5pPr marL="1828800" indent="0">
              <a:defRPr sz="1100">
                <a:latin typeface="+mn-lt"/>
                <a:ea typeface="+mn-ea"/>
                <a:cs typeface="+mn-cs"/>
              </a:defRPr>
            </a:lvl5pPr>
            <a:lvl6pPr marL="2286000" indent="0">
              <a:defRPr sz="1100">
                <a:latin typeface="+mn-lt"/>
                <a:ea typeface="+mn-ea"/>
                <a:cs typeface="+mn-cs"/>
              </a:defRPr>
            </a:lvl6pPr>
            <a:lvl7pPr marL="2743200" indent="0">
              <a:defRPr sz="1100">
                <a:latin typeface="+mn-lt"/>
                <a:ea typeface="+mn-ea"/>
                <a:cs typeface="+mn-cs"/>
              </a:defRPr>
            </a:lvl7pPr>
            <a:lvl8pPr marL="3200400" indent="0">
              <a:defRPr sz="1100">
                <a:latin typeface="+mn-lt"/>
                <a:ea typeface="+mn-ea"/>
                <a:cs typeface="+mn-cs"/>
              </a:defRPr>
            </a:lvl8pPr>
            <a:lvl9pPr marL="3657600" indent="0">
              <a:defRPr sz="1100">
                <a:latin typeface="+mn-lt"/>
                <a:ea typeface="+mn-ea"/>
                <a:cs typeface="+mn-cs"/>
              </a:defRPr>
            </a:lvl9pPr>
          </a:lstStyle>
          <a:p>
            <a:r>
              <a:rPr lang="fr-FR" sz="1600" dirty="0"/>
              <a:t>200±20ms</a:t>
            </a:r>
          </a:p>
          <a:p>
            <a:r>
              <a:rPr lang="fr-FR" sz="1600" dirty="0"/>
              <a:t>0.5% 200ms</a:t>
            </a:r>
          </a:p>
        </p:txBody>
      </p:sp>
      <p:sp>
        <p:nvSpPr>
          <p:cNvPr id="9" name="ZoneTexte 8"/>
          <p:cNvSpPr txBox="1"/>
          <p:nvPr/>
        </p:nvSpPr>
        <p:spPr>
          <a:xfrm>
            <a:off x="6969431" y="1213060"/>
            <a:ext cx="600891" cy="369332"/>
          </a:xfrm>
          <a:prstGeom prst="rect">
            <a:avLst/>
          </a:prstGeom>
          <a:ln w="38100">
            <a:solidFill>
              <a:srgbClr val="92D050"/>
            </a:solidFill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fr-FR" dirty="0">
                <a:ln w="0">
                  <a:solidFill>
                    <a:srgbClr val="92D050"/>
                  </a:solidFill>
                </a:ln>
                <a:solidFill>
                  <a:srgbClr val="92D050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</a:rPr>
              <a:t>OK</a:t>
            </a:r>
          </a:p>
        </p:txBody>
      </p:sp>
      <p:sp>
        <p:nvSpPr>
          <p:cNvPr id="16" name="ZoneTexte 15"/>
          <p:cNvSpPr txBox="1"/>
          <p:nvPr/>
        </p:nvSpPr>
        <p:spPr>
          <a:xfrm>
            <a:off x="6969430" y="3067269"/>
            <a:ext cx="600891" cy="369332"/>
          </a:xfrm>
          <a:prstGeom prst="rect">
            <a:avLst/>
          </a:prstGeom>
          <a:ln w="38100">
            <a:solidFill>
              <a:srgbClr val="92D050"/>
            </a:solidFill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fr-FR" dirty="0">
                <a:ln w="0">
                  <a:solidFill>
                    <a:srgbClr val="92D050"/>
                  </a:solidFill>
                </a:ln>
                <a:solidFill>
                  <a:srgbClr val="92D050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</a:rPr>
              <a:t>OK</a:t>
            </a:r>
          </a:p>
        </p:txBody>
      </p:sp>
      <p:sp>
        <p:nvSpPr>
          <p:cNvPr id="17" name="ZoneTexte 16"/>
          <p:cNvSpPr txBox="1"/>
          <p:nvPr/>
        </p:nvSpPr>
        <p:spPr>
          <a:xfrm>
            <a:off x="6969430" y="4805503"/>
            <a:ext cx="600891" cy="369332"/>
          </a:xfrm>
          <a:prstGeom prst="rect">
            <a:avLst/>
          </a:prstGeom>
          <a:ln w="38100">
            <a:solidFill>
              <a:srgbClr val="FF0000"/>
            </a:solidFill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fr-FR" dirty="0">
                <a:ln w="0">
                  <a:solidFill>
                    <a:srgbClr val="FF0000"/>
                  </a:solidFill>
                </a:ln>
                <a:solidFill>
                  <a:srgbClr val="FF0000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</a:rPr>
              <a:t>KO</a:t>
            </a:r>
          </a:p>
        </p:txBody>
      </p:sp>
    </p:spTree>
    <p:extLst>
      <p:ext uri="{BB962C8B-B14F-4D97-AF65-F5344CB8AC3E}">
        <p14:creationId xmlns:p14="http://schemas.microsoft.com/office/powerpoint/2010/main" val="398089539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FDFBF7"/>
            </a:gs>
            <a:gs pos="74000">
              <a:schemeClr val="accent2">
                <a:lumMod val="20000"/>
                <a:lumOff val="80000"/>
              </a:schemeClr>
            </a:gs>
            <a:gs pos="83000">
              <a:schemeClr val="accent2">
                <a:lumMod val="20000"/>
                <a:lumOff val="80000"/>
              </a:schemeClr>
            </a:gs>
            <a:gs pos="100000">
              <a:schemeClr val="accent2">
                <a:lumMod val="20000"/>
                <a:lumOff val="80000"/>
              </a:schemeClr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re 3"/>
          <p:cNvSpPr>
            <a:spLocks noGrp="1"/>
          </p:cNvSpPr>
          <p:nvPr>
            <p:ph type="title"/>
          </p:nvPr>
        </p:nvSpPr>
        <p:spPr>
          <a:xfrm>
            <a:off x="762000" y="238555"/>
            <a:ext cx="10515600" cy="1325563"/>
          </a:xfrm>
        </p:spPr>
        <p:txBody>
          <a:bodyPr/>
          <a:lstStyle/>
          <a:p>
            <a:pPr algn="ctr"/>
            <a:r>
              <a:rPr lang="fr-FR" dirty="0"/>
              <a:t>NOMBRE DE PIXELS</a:t>
            </a:r>
          </a:p>
        </p:txBody>
      </p:sp>
      <p:graphicFrame>
        <p:nvGraphicFramePr>
          <p:cNvPr id="8" name="Espace réservé du contenu 7"/>
          <p:cNvGraphicFramePr>
            <a:graphicFrameLocks noGrp="1"/>
          </p:cNvGraphicFramePr>
          <p:nvPr>
            <p:ph sz="half" idx="1"/>
            <p:extLst>
              <p:ext uri="{D42A27DB-BD31-4B8C-83A1-F6EECF244321}">
                <p14:modId xmlns:p14="http://schemas.microsoft.com/office/powerpoint/2010/main" val="2801302917"/>
              </p:ext>
            </p:extLst>
          </p:nvPr>
        </p:nvGraphicFramePr>
        <p:xfrm>
          <a:off x="0" y="1646930"/>
          <a:ext cx="12192000" cy="2625634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graphicFrame>
        <p:nvGraphicFramePr>
          <p:cNvPr id="6" name="Espace réservé du contenu 5"/>
          <p:cNvGraphicFramePr>
            <a:graphicFrameLocks noGrp="1"/>
          </p:cNvGraphicFramePr>
          <p:nvPr>
            <p:ph sz="half" idx="2"/>
            <p:extLst>
              <p:ext uri="{D42A27DB-BD31-4B8C-83A1-F6EECF244321}">
                <p14:modId xmlns:p14="http://schemas.microsoft.com/office/powerpoint/2010/main" val="740316129"/>
              </p:ext>
            </p:extLst>
          </p:nvPr>
        </p:nvGraphicFramePr>
        <p:xfrm>
          <a:off x="0" y="4272564"/>
          <a:ext cx="12192000" cy="240674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sp>
        <p:nvSpPr>
          <p:cNvPr id="9" name="ZoneTexte 1"/>
          <p:cNvSpPr txBox="1"/>
          <p:nvPr/>
        </p:nvSpPr>
        <p:spPr>
          <a:xfrm>
            <a:off x="10108518" y="4841466"/>
            <a:ext cx="1772107" cy="1477328"/>
          </a:xfrm>
          <a:prstGeom prst="rect">
            <a:avLst/>
          </a:prstGeom>
          <a:solidFill>
            <a:schemeClr val="bg1">
              <a:lumMod val="85000"/>
            </a:schemeClr>
          </a:solidFill>
        </p:spPr>
        <p:txBody>
          <a:bodyPr wrap="square" rtlCol="0">
            <a:spAutoFit/>
          </a:bodyPr>
          <a:lstStyle>
            <a:lvl1pPr marL="0" indent="0">
              <a:defRPr sz="1100">
                <a:latin typeface="+mn-lt"/>
                <a:ea typeface="+mn-ea"/>
                <a:cs typeface="+mn-cs"/>
              </a:defRPr>
            </a:lvl1pPr>
            <a:lvl2pPr marL="457200" indent="0">
              <a:defRPr sz="1100">
                <a:latin typeface="+mn-lt"/>
                <a:ea typeface="+mn-ea"/>
                <a:cs typeface="+mn-cs"/>
              </a:defRPr>
            </a:lvl2pPr>
            <a:lvl3pPr marL="914400" indent="0">
              <a:defRPr sz="1100">
                <a:latin typeface="+mn-lt"/>
                <a:ea typeface="+mn-ea"/>
                <a:cs typeface="+mn-cs"/>
              </a:defRPr>
            </a:lvl3pPr>
            <a:lvl4pPr marL="1371600" indent="0">
              <a:defRPr sz="1100">
                <a:latin typeface="+mn-lt"/>
                <a:ea typeface="+mn-ea"/>
                <a:cs typeface="+mn-cs"/>
              </a:defRPr>
            </a:lvl4pPr>
            <a:lvl5pPr marL="1828800" indent="0">
              <a:defRPr sz="1100">
                <a:latin typeface="+mn-lt"/>
                <a:ea typeface="+mn-ea"/>
                <a:cs typeface="+mn-cs"/>
              </a:defRPr>
            </a:lvl5pPr>
            <a:lvl6pPr marL="2286000" indent="0">
              <a:defRPr sz="1100">
                <a:latin typeface="+mn-lt"/>
                <a:ea typeface="+mn-ea"/>
                <a:cs typeface="+mn-cs"/>
              </a:defRPr>
            </a:lvl6pPr>
            <a:lvl7pPr marL="2743200" indent="0">
              <a:defRPr sz="1100">
                <a:latin typeface="+mn-lt"/>
                <a:ea typeface="+mn-ea"/>
                <a:cs typeface="+mn-cs"/>
              </a:defRPr>
            </a:lvl7pPr>
            <a:lvl8pPr marL="3200400" indent="0">
              <a:defRPr sz="1100">
                <a:latin typeface="+mn-lt"/>
                <a:ea typeface="+mn-ea"/>
                <a:cs typeface="+mn-cs"/>
              </a:defRPr>
            </a:lvl8pPr>
            <a:lvl9pPr marL="3657600" indent="0">
              <a:defRPr sz="1100">
                <a:latin typeface="+mn-lt"/>
                <a:ea typeface="+mn-ea"/>
                <a:cs typeface="+mn-cs"/>
              </a:defRPr>
            </a:lvl9pPr>
          </a:lstStyle>
          <a:p>
            <a:r>
              <a:rPr lang="fr-FR" sz="1800" dirty="0" err="1"/>
              <a:t>Genika</a:t>
            </a:r>
            <a:r>
              <a:rPr lang="fr-FR" sz="1800" dirty="0"/>
              <a:t> 2.13.5.10</a:t>
            </a:r>
          </a:p>
          <a:p>
            <a:r>
              <a:rPr lang="fr-FR" sz="1800" dirty="0"/>
              <a:t>ZWO 1600</a:t>
            </a:r>
          </a:p>
          <a:p>
            <a:r>
              <a:rPr lang="fr-FR" sz="1800" dirty="0"/>
              <a:t>40 ms</a:t>
            </a:r>
          </a:p>
          <a:p>
            <a:r>
              <a:rPr lang="fr-FR" sz="1800" dirty="0"/>
              <a:t>CAN 12 bits</a:t>
            </a:r>
          </a:p>
          <a:p>
            <a:r>
              <a:rPr lang="fr-FR" sz="1800" dirty="0"/>
              <a:t>Vidéo 16 bits</a:t>
            </a:r>
          </a:p>
        </p:txBody>
      </p:sp>
      <p:sp>
        <p:nvSpPr>
          <p:cNvPr id="11" name="ZoneTexte 1"/>
          <p:cNvSpPr txBox="1"/>
          <p:nvPr/>
        </p:nvSpPr>
        <p:spPr>
          <a:xfrm>
            <a:off x="10108517" y="2319916"/>
            <a:ext cx="1772107" cy="1477328"/>
          </a:xfrm>
          <a:prstGeom prst="rect">
            <a:avLst/>
          </a:prstGeom>
          <a:solidFill>
            <a:schemeClr val="bg1">
              <a:lumMod val="85000"/>
            </a:schemeClr>
          </a:solidFill>
        </p:spPr>
        <p:txBody>
          <a:bodyPr wrap="square" rtlCol="0">
            <a:spAutoFit/>
          </a:bodyPr>
          <a:lstStyle>
            <a:lvl1pPr marL="0" indent="0">
              <a:defRPr sz="1100">
                <a:latin typeface="+mn-lt"/>
                <a:ea typeface="+mn-ea"/>
                <a:cs typeface="+mn-cs"/>
              </a:defRPr>
            </a:lvl1pPr>
            <a:lvl2pPr marL="457200" indent="0">
              <a:defRPr sz="1100">
                <a:latin typeface="+mn-lt"/>
                <a:ea typeface="+mn-ea"/>
                <a:cs typeface="+mn-cs"/>
              </a:defRPr>
            </a:lvl2pPr>
            <a:lvl3pPr marL="914400" indent="0">
              <a:defRPr sz="1100">
                <a:latin typeface="+mn-lt"/>
                <a:ea typeface="+mn-ea"/>
                <a:cs typeface="+mn-cs"/>
              </a:defRPr>
            </a:lvl3pPr>
            <a:lvl4pPr marL="1371600" indent="0">
              <a:defRPr sz="1100">
                <a:latin typeface="+mn-lt"/>
                <a:ea typeface="+mn-ea"/>
                <a:cs typeface="+mn-cs"/>
              </a:defRPr>
            </a:lvl4pPr>
            <a:lvl5pPr marL="1828800" indent="0">
              <a:defRPr sz="1100">
                <a:latin typeface="+mn-lt"/>
                <a:ea typeface="+mn-ea"/>
                <a:cs typeface="+mn-cs"/>
              </a:defRPr>
            </a:lvl5pPr>
            <a:lvl6pPr marL="2286000" indent="0">
              <a:defRPr sz="1100">
                <a:latin typeface="+mn-lt"/>
                <a:ea typeface="+mn-ea"/>
                <a:cs typeface="+mn-cs"/>
              </a:defRPr>
            </a:lvl6pPr>
            <a:lvl7pPr marL="2743200" indent="0">
              <a:defRPr sz="1100">
                <a:latin typeface="+mn-lt"/>
                <a:ea typeface="+mn-ea"/>
                <a:cs typeface="+mn-cs"/>
              </a:defRPr>
            </a:lvl7pPr>
            <a:lvl8pPr marL="3200400" indent="0">
              <a:defRPr sz="1100">
                <a:latin typeface="+mn-lt"/>
                <a:ea typeface="+mn-ea"/>
                <a:cs typeface="+mn-cs"/>
              </a:defRPr>
            </a:lvl8pPr>
            <a:lvl9pPr marL="3657600" indent="0">
              <a:defRPr sz="1100">
                <a:latin typeface="+mn-lt"/>
                <a:ea typeface="+mn-ea"/>
                <a:cs typeface="+mn-cs"/>
              </a:defRPr>
            </a:lvl9pPr>
          </a:lstStyle>
          <a:p>
            <a:r>
              <a:rPr lang="fr-FR" sz="1800" dirty="0" err="1"/>
              <a:t>Genika</a:t>
            </a:r>
            <a:r>
              <a:rPr lang="fr-FR" sz="1800" dirty="0"/>
              <a:t> 2.13.5.10</a:t>
            </a:r>
          </a:p>
          <a:p>
            <a:r>
              <a:rPr lang="fr-FR" sz="1800" dirty="0"/>
              <a:t>ZWO 1600</a:t>
            </a:r>
          </a:p>
          <a:p>
            <a:r>
              <a:rPr lang="fr-FR" sz="1800" dirty="0"/>
              <a:t>40 ms</a:t>
            </a:r>
          </a:p>
          <a:p>
            <a:r>
              <a:rPr lang="fr-FR" sz="1800" dirty="0"/>
              <a:t>CAN 12 bits</a:t>
            </a:r>
          </a:p>
          <a:p>
            <a:r>
              <a:rPr lang="fr-FR" sz="1800" dirty="0"/>
              <a:t>Vidéo 16 bits</a:t>
            </a:r>
          </a:p>
        </p:txBody>
      </p:sp>
      <p:sp>
        <p:nvSpPr>
          <p:cNvPr id="7" name="ZoneTexte 6"/>
          <p:cNvSpPr txBox="1"/>
          <p:nvPr/>
        </p:nvSpPr>
        <p:spPr>
          <a:xfrm>
            <a:off x="1628107" y="5845999"/>
            <a:ext cx="1888177" cy="646331"/>
          </a:xfrm>
          <a:prstGeom prst="rect">
            <a:avLst/>
          </a:prstGeom>
          <a:solidFill>
            <a:schemeClr val="bg1"/>
          </a:solidFill>
          <a:ln w="28575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lang="fr-FR" dirty="0"/>
              <a:t>Débit de données trop élevé</a:t>
            </a:r>
          </a:p>
        </p:txBody>
      </p:sp>
    </p:spTree>
    <p:extLst>
      <p:ext uri="{BB962C8B-B14F-4D97-AF65-F5344CB8AC3E}">
        <p14:creationId xmlns:p14="http://schemas.microsoft.com/office/powerpoint/2010/main" val="125601731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FDFBF7"/>
            </a:gs>
            <a:gs pos="74000">
              <a:schemeClr val="accent2">
                <a:lumMod val="20000"/>
                <a:lumOff val="80000"/>
              </a:schemeClr>
            </a:gs>
            <a:gs pos="83000">
              <a:schemeClr val="accent2">
                <a:lumMod val="20000"/>
                <a:lumOff val="80000"/>
              </a:schemeClr>
            </a:gs>
            <a:gs pos="100000">
              <a:schemeClr val="accent2">
                <a:lumMod val="20000"/>
                <a:lumOff val="80000"/>
              </a:schemeClr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re 3"/>
          <p:cNvSpPr txBox="1">
            <a:spLocks/>
          </p:cNvSpPr>
          <p:nvPr/>
        </p:nvSpPr>
        <p:spPr>
          <a:xfrm>
            <a:off x="762000" y="535577"/>
            <a:ext cx="10515600" cy="862149"/>
          </a:xfrm>
          <a:prstGeom prst="rect">
            <a:avLst/>
          </a:prstGeom>
        </p:spPr>
        <p:txBody>
          <a:bodyPr/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fr-FR" dirty="0"/>
              <a:t>BINNING SOFTWARE</a:t>
            </a:r>
          </a:p>
        </p:txBody>
      </p:sp>
      <p:graphicFrame>
        <p:nvGraphicFramePr>
          <p:cNvPr id="6" name="Espace réservé du contenu 5"/>
          <p:cNvGraphicFramePr>
            <a:graphicFrameLocks noGrp="1"/>
          </p:cNvGraphicFramePr>
          <p:nvPr>
            <p:ph sz="half" idx="1"/>
            <p:extLst>
              <p:ext uri="{D42A27DB-BD31-4B8C-83A1-F6EECF244321}">
                <p14:modId xmlns:p14="http://schemas.microsoft.com/office/powerpoint/2010/main" val="1504922433"/>
              </p:ext>
            </p:extLst>
          </p:nvPr>
        </p:nvGraphicFramePr>
        <p:xfrm>
          <a:off x="1" y="1397726"/>
          <a:ext cx="12191999" cy="2704011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graphicFrame>
        <p:nvGraphicFramePr>
          <p:cNvPr id="9" name="Espace réservé du contenu 8"/>
          <p:cNvGraphicFramePr>
            <a:graphicFrameLocks noGrp="1"/>
          </p:cNvGraphicFramePr>
          <p:nvPr>
            <p:ph sz="half" idx="2"/>
            <p:extLst>
              <p:ext uri="{D42A27DB-BD31-4B8C-83A1-F6EECF244321}">
                <p14:modId xmlns:p14="http://schemas.microsoft.com/office/powerpoint/2010/main" val="2364879211"/>
              </p:ext>
            </p:extLst>
          </p:nvPr>
        </p:nvGraphicFramePr>
        <p:xfrm>
          <a:off x="1" y="4101737"/>
          <a:ext cx="12191999" cy="2756262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sp>
        <p:nvSpPr>
          <p:cNvPr id="10" name="ZoneTexte 1"/>
          <p:cNvSpPr txBox="1"/>
          <p:nvPr/>
        </p:nvSpPr>
        <p:spPr>
          <a:xfrm>
            <a:off x="10045337" y="2193335"/>
            <a:ext cx="1972492" cy="1477328"/>
          </a:xfrm>
          <a:prstGeom prst="rect">
            <a:avLst/>
          </a:prstGeom>
          <a:solidFill>
            <a:schemeClr val="bg1">
              <a:lumMod val="85000"/>
            </a:schemeClr>
          </a:solidFill>
        </p:spPr>
        <p:txBody>
          <a:bodyPr wrap="square" rtlCol="0">
            <a:spAutoFit/>
          </a:bodyPr>
          <a:lstStyle>
            <a:lvl1pPr marL="0" indent="0">
              <a:defRPr sz="1100">
                <a:latin typeface="+mn-lt"/>
                <a:ea typeface="+mn-ea"/>
                <a:cs typeface="+mn-cs"/>
              </a:defRPr>
            </a:lvl1pPr>
            <a:lvl2pPr marL="457200" indent="0">
              <a:defRPr sz="1100">
                <a:latin typeface="+mn-lt"/>
                <a:ea typeface="+mn-ea"/>
                <a:cs typeface="+mn-cs"/>
              </a:defRPr>
            </a:lvl2pPr>
            <a:lvl3pPr marL="914400" indent="0">
              <a:defRPr sz="1100">
                <a:latin typeface="+mn-lt"/>
                <a:ea typeface="+mn-ea"/>
                <a:cs typeface="+mn-cs"/>
              </a:defRPr>
            </a:lvl3pPr>
            <a:lvl4pPr marL="1371600" indent="0">
              <a:defRPr sz="1100">
                <a:latin typeface="+mn-lt"/>
                <a:ea typeface="+mn-ea"/>
                <a:cs typeface="+mn-cs"/>
              </a:defRPr>
            </a:lvl4pPr>
            <a:lvl5pPr marL="1828800" indent="0">
              <a:defRPr sz="1100">
                <a:latin typeface="+mn-lt"/>
                <a:ea typeface="+mn-ea"/>
                <a:cs typeface="+mn-cs"/>
              </a:defRPr>
            </a:lvl5pPr>
            <a:lvl6pPr marL="2286000" indent="0">
              <a:defRPr sz="1100">
                <a:latin typeface="+mn-lt"/>
                <a:ea typeface="+mn-ea"/>
                <a:cs typeface="+mn-cs"/>
              </a:defRPr>
            </a:lvl6pPr>
            <a:lvl7pPr marL="2743200" indent="0">
              <a:defRPr sz="1100">
                <a:latin typeface="+mn-lt"/>
                <a:ea typeface="+mn-ea"/>
                <a:cs typeface="+mn-cs"/>
              </a:defRPr>
            </a:lvl7pPr>
            <a:lvl8pPr marL="3200400" indent="0">
              <a:defRPr sz="1100">
                <a:latin typeface="+mn-lt"/>
                <a:ea typeface="+mn-ea"/>
                <a:cs typeface="+mn-cs"/>
              </a:defRPr>
            </a:lvl8pPr>
            <a:lvl9pPr marL="3657600" indent="0">
              <a:defRPr sz="1100">
                <a:latin typeface="+mn-lt"/>
                <a:ea typeface="+mn-ea"/>
                <a:cs typeface="+mn-cs"/>
              </a:defRPr>
            </a:lvl9pPr>
          </a:lstStyle>
          <a:p>
            <a:r>
              <a:rPr lang="fr-FR" sz="1800" dirty="0" err="1"/>
              <a:t>Sharpcap</a:t>
            </a:r>
            <a:r>
              <a:rPr lang="fr-FR" sz="1800" dirty="0"/>
              <a:t> 3.2.6442</a:t>
            </a:r>
          </a:p>
          <a:p>
            <a:r>
              <a:rPr lang="fr-FR" sz="1800" dirty="0"/>
              <a:t>ZWO 1600</a:t>
            </a:r>
          </a:p>
          <a:p>
            <a:r>
              <a:rPr lang="fr-FR" sz="1800" dirty="0"/>
              <a:t>40 ms</a:t>
            </a:r>
          </a:p>
          <a:p>
            <a:r>
              <a:rPr lang="fr-FR" sz="1800" dirty="0"/>
              <a:t>CAN 12 bits</a:t>
            </a:r>
          </a:p>
          <a:p>
            <a:r>
              <a:rPr lang="fr-FR" sz="1800" dirty="0"/>
              <a:t>Vidéo 16 bits</a:t>
            </a:r>
          </a:p>
        </p:txBody>
      </p:sp>
      <p:sp>
        <p:nvSpPr>
          <p:cNvPr id="11" name="ZoneTexte 1"/>
          <p:cNvSpPr txBox="1"/>
          <p:nvPr/>
        </p:nvSpPr>
        <p:spPr>
          <a:xfrm>
            <a:off x="10045338" y="4884283"/>
            <a:ext cx="1972492" cy="1477328"/>
          </a:xfrm>
          <a:prstGeom prst="rect">
            <a:avLst/>
          </a:prstGeom>
          <a:solidFill>
            <a:schemeClr val="bg1">
              <a:lumMod val="85000"/>
            </a:schemeClr>
          </a:solidFill>
        </p:spPr>
        <p:txBody>
          <a:bodyPr wrap="square" rtlCol="0">
            <a:spAutoFit/>
          </a:bodyPr>
          <a:lstStyle>
            <a:lvl1pPr marL="0" indent="0">
              <a:defRPr sz="1100">
                <a:latin typeface="+mn-lt"/>
                <a:ea typeface="+mn-ea"/>
                <a:cs typeface="+mn-cs"/>
              </a:defRPr>
            </a:lvl1pPr>
            <a:lvl2pPr marL="457200" indent="0">
              <a:defRPr sz="1100">
                <a:latin typeface="+mn-lt"/>
                <a:ea typeface="+mn-ea"/>
                <a:cs typeface="+mn-cs"/>
              </a:defRPr>
            </a:lvl2pPr>
            <a:lvl3pPr marL="914400" indent="0">
              <a:defRPr sz="1100">
                <a:latin typeface="+mn-lt"/>
                <a:ea typeface="+mn-ea"/>
                <a:cs typeface="+mn-cs"/>
              </a:defRPr>
            </a:lvl3pPr>
            <a:lvl4pPr marL="1371600" indent="0">
              <a:defRPr sz="1100">
                <a:latin typeface="+mn-lt"/>
                <a:ea typeface="+mn-ea"/>
                <a:cs typeface="+mn-cs"/>
              </a:defRPr>
            </a:lvl4pPr>
            <a:lvl5pPr marL="1828800" indent="0">
              <a:defRPr sz="1100">
                <a:latin typeface="+mn-lt"/>
                <a:ea typeface="+mn-ea"/>
                <a:cs typeface="+mn-cs"/>
              </a:defRPr>
            </a:lvl5pPr>
            <a:lvl6pPr marL="2286000" indent="0">
              <a:defRPr sz="1100">
                <a:latin typeface="+mn-lt"/>
                <a:ea typeface="+mn-ea"/>
                <a:cs typeface="+mn-cs"/>
              </a:defRPr>
            </a:lvl6pPr>
            <a:lvl7pPr marL="2743200" indent="0">
              <a:defRPr sz="1100">
                <a:latin typeface="+mn-lt"/>
                <a:ea typeface="+mn-ea"/>
                <a:cs typeface="+mn-cs"/>
              </a:defRPr>
            </a:lvl7pPr>
            <a:lvl8pPr marL="3200400" indent="0">
              <a:defRPr sz="1100">
                <a:latin typeface="+mn-lt"/>
                <a:ea typeface="+mn-ea"/>
                <a:cs typeface="+mn-cs"/>
              </a:defRPr>
            </a:lvl8pPr>
            <a:lvl9pPr marL="3657600" indent="0">
              <a:defRPr sz="1100">
                <a:latin typeface="+mn-lt"/>
                <a:ea typeface="+mn-ea"/>
                <a:cs typeface="+mn-cs"/>
              </a:defRPr>
            </a:lvl9pPr>
          </a:lstStyle>
          <a:p>
            <a:r>
              <a:rPr lang="fr-FR" sz="1800" dirty="0" err="1"/>
              <a:t>Sharpcap</a:t>
            </a:r>
            <a:r>
              <a:rPr lang="fr-FR" sz="1800" dirty="0"/>
              <a:t> 3.2.6442</a:t>
            </a:r>
          </a:p>
          <a:p>
            <a:r>
              <a:rPr lang="fr-FR" sz="1800" dirty="0"/>
              <a:t>ZWO 1600</a:t>
            </a:r>
          </a:p>
          <a:p>
            <a:r>
              <a:rPr lang="fr-FR" sz="1800" dirty="0"/>
              <a:t>40 ms</a:t>
            </a:r>
          </a:p>
          <a:p>
            <a:r>
              <a:rPr lang="fr-FR" sz="1800" dirty="0"/>
              <a:t>CAN 12 bits</a:t>
            </a:r>
          </a:p>
          <a:p>
            <a:r>
              <a:rPr lang="fr-FR" sz="1800" dirty="0"/>
              <a:t>Vidéo 16 bits</a:t>
            </a:r>
          </a:p>
        </p:txBody>
      </p:sp>
      <p:sp>
        <p:nvSpPr>
          <p:cNvPr id="7" name="ZoneTexte 6"/>
          <p:cNvSpPr txBox="1"/>
          <p:nvPr/>
        </p:nvSpPr>
        <p:spPr>
          <a:xfrm>
            <a:off x="1669672" y="5913754"/>
            <a:ext cx="1888177" cy="646331"/>
          </a:xfrm>
          <a:prstGeom prst="rect">
            <a:avLst/>
          </a:prstGeom>
          <a:solidFill>
            <a:schemeClr val="bg1"/>
          </a:solidFill>
          <a:ln w="28575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lang="fr-FR" dirty="0"/>
              <a:t>Charge de travail trop élevée</a:t>
            </a:r>
          </a:p>
        </p:txBody>
      </p:sp>
    </p:spTree>
    <p:extLst>
      <p:ext uri="{BB962C8B-B14F-4D97-AF65-F5344CB8AC3E}">
        <p14:creationId xmlns:p14="http://schemas.microsoft.com/office/powerpoint/2010/main" val="303574830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FDFBF7"/>
            </a:gs>
            <a:gs pos="74000">
              <a:schemeClr val="accent2">
                <a:lumMod val="20000"/>
                <a:lumOff val="80000"/>
              </a:schemeClr>
            </a:gs>
            <a:gs pos="83000">
              <a:schemeClr val="accent2">
                <a:lumMod val="20000"/>
                <a:lumOff val="80000"/>
              </a:schemeClr>
            </a:gs>
            <a:gs pos="100000">
              <a:schemeClr val="accent2">
                <a:lumMod val="20000"/>
                <a:lumOff val="80000"/>
              </a:schemeClr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fr-FR" dirty="0"/>
              <a:t>TROUVER LES BONS PARAMETRES</a:t>
            </a:r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838200" y="2155371"/>
            <a:ext cx="10515600" cy="4021592"/>
          </a:xfrm>
        </p:spPr>
        <p:txBody>
          <a:bodyPr>
            <a:normAutofit/>
          </a:bodyPr>
          <a:lstStyle/>
          <a:p>
            <a:pPr marL="514350" indent="-514350">
              <a:buFont typeface="+mj-lt"/>
              <a:buAutoNum type="arabicPeriod"/>
            </a:pPr>
            <a:r>
              <a:rPr lang="fr-FR" sz="3200" dirty="0"/>
              <a:t>Choisir le logiciel : 1/</a:t>
            </a:r>
            <a:r>
              <a:rPr lang="fr-FR" sz="3200" dirty="0" err="1"/>
              <a:t>Genika</a:t>
            </a:r>
            <a:r>
              <a:rPr lang="fr-FR" sz="3200" dirty="0"/>
              <a:t> 2/</a:t>
            </a:r>
            <a:r>
              <a:rPr lang="fr-FR" sz="3200" dirty="0" err="1"/>
              <a:t>Sharpcap</a:t>
            </a:r>
            <a:endParaRPr lang="fr-FR" sz="3200" dirty="0"/>
          </a:p>
          <a:p>
            <a:pPr marL="514350" indent="-514350">
              <a:buFont typeface="+mj-lt"/>
              <a:buAutoNum type="arabicPeriod"/>
            </a:pPr>
            <a:r>
              <a:rPr lang="fr-FR" sz="3200" dirty="0"/>
              <a:t>Choisir une taille de fenêtre donnant un champ suffisant</a:t>
            </a:r>
          </a:p>
          <a:p>
            <a:pPr marL="514350" indent="-514350">
              <a:buFont typeface="+mj-lt"/>
              <a:buAutoNum type="arabicPeriod"/>
            </a:pPr>
            <a:r>
              <a:rPr lang="fr-FR" sz="3200" dirty="0"/>
              <a:t>Se régler sur la cadence d’image maximale souhaitée</a:t>
            </a:r>
          </a:p>
          <a:p>
            <a:pPr marL="514350" indent="-514350">
              <a:buFont typeface="+mj-lt"/>
              <a:buAutoNum type="arabicPeriod"/>
            </a:pPr>
            <a:r>
              <a:rPr lang="fr-FR" sz="3200" dirty="0"/>
              <a:t>Si besoin, ajuster les autres paramètres (codage vidéo, CAN, </a:t>
            </a:r>
            <a:r>
              <a:rPr lang="fr-FR" sz="3200" dirty="0" err="1"/>
              <a:t>Binning</a:t>
            </a:r>
            <a:r>
              <a:rPr lang="fr-FR" sz="3200" dirty="0"/>
              <a:t> hardware) jusqu’à obtenir un horodatage régulier (±1ms)</a:t>
            </a:r>
          </a:p>
          <a:p>
            <a:pPr marL="514350" indent="-514350">
              <a:buFont typeface="+mj-lt"/>
              <a:buAutoNum type="arabicPeriod"/>
            </a:pPr>
            <a:r>
              <a:rPr lang="fr-FR" sz="3200" dirty="0"/>
              <a:t>Figer la configuration pour toute la campagne PHEMU</a:t>
            </a:r>
          </a:p>
          <a:p>
            <a:pPr marL="0" indent="0">
              <a:buNone/>
            </a:pPr>
            <a:endParaRPr lang="fr-FR" dirty="0"/>
          </a:p>
          <a:p>
            <a:pPr marL="0" indent="0">
              <a:buNone/>
            </a:pPr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31331308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FDFBF7"/>
            </a:gs>
            <a:gs pos="74000">
              <a:schemeClr val="accent2">
                <a:lumMod val="20000"/>
                <a:lumOff val="80000"/>
              </a:schemeClr>
            </a:gs>
            <a:gs pos="83000">
              <a:schemeClr val="accent2">
                <a:lumMod val="20000"/>
                <a:lumOff val="80000"/>
              </a:schemeClr>
            </a:gs>
            <a:gs pos="100000">
              <a:schemeClr val="accent2">
                <a:lumMod val="20000"/>
                <a:lumOff val="80000"/>
              </a:schemeClr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8199" y="4973410"/>
            <a:ext cx="10515600" cy="1022441"/>
          </a:xfrm>
        </p:spPr>
        <p:txBody>
          <a:bodyPr/>
          <a:lstStyle/>
          <a:p>
            <a:pPr algn="ctr"/>
            <a:r>
              <a:rPr lang="fr-FR" dirty="0"/>
              <a:t>JUSTESSE DE L’HORODATAGE</a:t>
            </a:r>
          </a:p>
        </p:txBody>
      </p:sp>
      <p:graphicFrame>
        <p:nvGraphicFramePr>
          <p:cNvPr id="5" name="Graphique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238581730"/>
              </p:ext>
            </p:extLst>
          </p:nvPr>
        </p:nvGraphicFramePr>
        <p:xfrm>
          <a:off x="0" y="0"/>
          <a:ext cx="12192001" cy="4833257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cxnSp>
        <p:nvCxnSpPr>
          <p:cNvPr id="6" name="Connecteur droit 5"/>
          <p:cNvCxnSpPr/>
          <p:nvPr/>
        </p:nvCxnSpPr>
        <p:spPr>
          <a:xfrm>
            <a:off x="636517" y="2324417"/>
            <a:ext cx="11331226" cy="0"/>
          </a:xfrm>
          <a:prstGeom prst="line">
            <a:avLst/>
          </a:prstGeom>
          <a:ln w="28575"/>
        </p:spPr>
        <p:style>
          <a:lnRef idx="1">
            <a:schemeClr val="accent5"/>
          </a:lnRef>
          <a:fillRef idx="0">
            <a:schemeClr val="accent5"/>
          </a:fillRef>
          <a:effectRef idx="0">
            <a:schemeClr val="accent5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69990603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t="-17000" b="-17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1850" y="114301"/>
            <a:ext cx="10515600" cy="979713"/>
          </a:xfrm>
          <a:solidFill>
            <a:schemeClr val="bg1"/>
          </a:solidFill>
        </p:spPr>
        <p:txBody>
          <a:bodyPr>
            <a:normAutofit/>
          </a:bodyPr>
          <a:lstStyle/>
          <a:p>
            <a:pPr algn="ctr"/>
            <a:r>
              <a:rPr lang="fr-FR" dirty="0"/>
              <a:t>TIMEBOX</a:t>
            </a: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727972" y="4429534"/>
            <a:ext cx="3464028" cy="2428466"/>
          </a:xfrm>
          <a:prstGeom prst="rect">
            <a:avLst/>
          </a:prstGeom>
        </p:spPr>
      </p:pic>
      <p:sp>
        <p:nvSpPr>
          <p:cNvPr id="6" name="ZoneTexte 5"/>
          <p:cNvSpPr txBox="1"/>
          <p:nvPr/>
        </p:nvSpPr>
        <p:spPr>
          <a:xfrm>
            <a:off x="679268" y="4429534"/>
            <a:ext cx="5852160" cy="2154436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fr-FR" sz="2000" dirty="0"/>
              <a:t>Régulation de l’horloge PC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fr-FR" sz="2000" dirty="0"/>
              <a:t>L’ensemble des délais sont pris en compte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fr-FR" sz="2000" dirty="0"/>
              <a:t>Obtention de vidéos directement horodatées à l’heure juste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fr-FR" dirty="0"/>
              <a:t>Chaine d’acquisition complète testée avec un SEXTA </a:t>
            </a:r>
          </a:p>
          <a:p>
            <a:pPr marL="742950" lvl="1" indent="-285750">
              <a:buFont typeface="Arial" panose="020B0604020202020204" pitchFamily="34" charset="0"/>
              <a:buChar char="•"/>
            </a:pPr>
            <a:r>
              <a:rPr lang="fr-FR" dirty="0"/>
              <a:t>Sur 30000 images 99.9% à ±2ms</a:t>
            </a:r>
          </a:p>
          <a:p>
            <a:pPr marL="742950" lvl="1" indent="-285750">
              <a:buFont typeface="Arial" panose="020B0604020202020204" pitchFamily="34" charset="0"/>
              <a:buChar char="•"/>
            </a:pPr>
            <a:r>
              <a:rPr lang="fr-FR" dirty="0"/>
              <a:t>Pas d ’écart supérieur à 3ms</a:t>
            </a:r>
          </a:p>
        </p:txBody>
      </p:sp>
      <p:pic>
        <p:nvPicPr>
          <p:cNvPr id="8" name="Image 7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8727972" y="6283234"/>
            <a:ext cx="856727" cy="57476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0396990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t="-17000" b="-17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1850" y="114301"/>
            <a:ext cx="10515600" cy="979713"/>
          </a:xfrm>
          <a:solidFill>
            <a:schemeClr val="bg1"/>
          </a:solidFill>
        </p:spPr>
        <p:txBody>
          <a:bodyPr>
            <a:normAutofit/>
          </a:bodyPr>
          <a:lstStyle/>
          <a:p>
            <a:pPr algn="ctr"/>
            <a:r>
              <a:rPr lang="fr-FR" dirty="0"/>
              <a:t>GENIKA/DCDTRACKER</a:t>
            </a:r>
          </a:p>
        </p:txBody>
      </p:sp>
      <p:sp>
        <p:nvSpPr>
          <p:cNvPr id="3" name="ZoneTexte 2"/>
          <p:cNvSpPr txBox="1"/>
          <p:nvPr/>
        </p:nvSpPr>
        <p:spPr>
          <a:xfrm>
            <a:off x="441143" y="3638959"/>
            <a:ext cx="5852160" cy="2554545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fr-FR" sz="2000" dirty="0"/>
              <a:t>Suivi et enregistrement de l’écart heure PC/heure GPS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fr-FR" sz="2000" dirty="0"/>
              <a:t>Synchronisation de l’horodatage sur l’heure GPS post acquisition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fr-FR" sz="2000" dirty="0"/>
              <a:t>Le délais de la chaine d’acquisition n’est pas pris en compte.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fr-FR" sz="2000" dirty="0"/>
              <a:t>Précision du même ordre de grandeur que la </a:t>
            </a:r>
            <a:r>
              <a:rPr lang="fr-FR" sz="2000" dirty="0" err="1"/>
              <a:t>Timebox</a:t>
            </a:r>
            <a:endParaRPr lang="fr-FR" sz="2000" dirty="0"/>
          </a:p>
        </p:txBody>
      </p:sp>
    </p:spTree>
    <p:extLst>
      <p:ext uri="{BB962C8B-B14F-4D97-AF65-F5344CB8AC3E}">
        <p14:creationId xmlns:p14="http://schemas.microsoft.com/office/powerpoint/2010/main" val="240421571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FDFBF7"/>
            </a:gs>
            <a:gs pos="74000">
              <a:schemeClr val="accent2">
                <a:lumMod val="20000"/>
                <a:lumOff val="80000"/>
              </a:schemeClr>
            </a:gs>
            <a:gs pos="83000">
              <a:schemeClr val="accent2">
                <a:lumMod val="20000"/>
                <a:lumOff val="80000"/>
              </a:schemeClr>
            </a:gs>
            <a:gs pos="100000">
              <a:schemeClr val="accent2">
                <a:lumMod val="20000"/>
                <a:lumOff val="80000"/>
              </a:schemeClr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55838" y="104597"/>
            <a:ext cx="10515600" cy="1104115"/>
          </a:xfrm>
        </p:spPr>
        <p:txBody>
          <a:bodyPr/>
          <a:lstStyle/>
          <a:p>
            <a:pPr algn="ctr"/>
            <a:r>
              <a:rPr lang="fr-FR" dirty="0"/>
              <a:t>DEROULEMENT D’UNE OBSERVATION</a:t>
            </a:r>
          </a:p>
        </p:txBody>
      </p:sp>
      <p:sp>
        <p:nvSpPr>
          <p:cNvPr id="6" name="Flèche droite 5"/>
          <p:cNvSpPr/>
          <p:nvPr/>
        </p:nvSpPr>
        <p:spPr>
          <a:xfrm>
            <a:off x="2000472" y="2497439"/>
            <a:ext cx="875212" cy="361473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25" name="Flèche droite 24"/>
          <p:cNvSpPr/>
          <p:nvPr/>
        </p:nvSpPr>
        <p:spPr>
          <a:xfrm rot="10800000">
            <a:off x="6463486" y="4870587"/>
            <a:ext cx="875212" cy="361473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grpSp>
        <p:nvGrpSpPr>
          <p:cNvPr id="32" name="Groupe 31"/>
          <p:cNvGrpSpPr/>
          <p:nvPr/>
        </p:nvGrpSpPr>
        <p:grpSpPr>
          <a:xfrm>
            <a:off x="460822" y="1208712"/>
            <a:ext cx="11585494" cy="5449495"/>
            <a:chOff x="460822" y="1208712"/>
            <a:chExt cx="11585494" cy="5449495"/>
          </a:xfrm>
        </p:grpSpPr>
        <p:grpSp>
          <p:nvGrpSpPr>
            <p:cNvPr id="29" name="Groupe 28"/>
            <p:cNvGrpSpPr/>
            <p:nvPr/>
          </p:nvGrpSpPr>
          <p:grpSpPr>
            <a:xfrm>
              <a:off x="460822" y="1208712"/>
              <a:ext cx="11585494" cy="5388696"/>
              <a:chOff x="447759" y="1430160"/>
              <a:chExt cx="11585494" cy="5388696"/>
            </a:xfrm>
          </p:grpSpPr>
          <p:pic>
            <p:nvPicPr>
              <p:cNvPr id="4" name="Image 3"/>
              <p:cNvPicPr>
                <a:picLocks noChangeAspect="1"/>
              </p:cNvPicPr>
              <p:nvPr/>
            </p:nvPicPr>
            <p:blipFill>
              <a:blip r:embed="rId2"/>
              <a:stretch>
                <a:fillRect/>
              </a:stretch>
            </p:blipFill>
            <p:spPr>
              <a:xfrm>
                <a:off x="447759" y="2097036"/>
                <a:ext cx="1371600" cy="1607531"/>
              </a:xfrm>
              <a:prstGeom prst="rect">
                <a:avLst/>
              </a:prstGeom>
            </p:spPr>
          </p:pic>
          <p:sp>
            <p:nvSpPr>
              <p:cNvPr id="5" name="ZoneTexte 4"/>
              <p:cNvSpPr txBox="1"/>
              <p:nvPr/>
            </p:nvSpPr>
            <p:spPr>
              <a:xfrm>
                <a:off x="447759" y="1430161"/>
                <a:ext cx="1371600" cy="646331"/>
              </a:xfrm>
              <a:prstGeom prst="rect">
                <a:avLst/>
              </a:prstGeom>
            </p:spPr>
            <p:style>
              <a:lnRef idx="2">
                <a:schemeClr val="accent2"/>
              </a:lnRef>
              <a:fillRef idx="1">
                <a:schemeClr val="lt1"/>
              </a:fillRef>
              <a:effectRef idx="0">
                <a:schemeClr val="accent2"/>
              </a:effectRef>
              <a:fontRef idx="minor">
                <a:schemeClr val="dk1"/>
              </a:fontRef>
            </p:style>
            <p:txBody>
              <a:bodyPr wrap="square" rtlCol="0">
                <a:spAutoFit/>
              </a:bodyPr>
              <a:lstStyle/>
              <a:p>
                <a:pPr algn="ctr"/>
                <a:r>
                  <a:rPr lang="fr-FR" dirty="0"/>
                  <a:t>Démarrage DCD-</a:t>
                </a:r>
                <a:r>
                  <a:rPr lang="fr-FR" dirty="0" err="1"/>
                  <a:t>Tracker</a:t>
                </a:r>
                <a:endParaRPr lang="fr-FR" dirty="0"/>
              </a:p>
            </p:txBody>
          </p:sp>
          <p:sp>
            <p:nvSpPr>
              <p:cNvPr id="7" name="ZoneTexte 6"/>
              <p:cNvSpPr txBox="1"/>
              <p:nvPr/>
            </p:nvSpPr>
            <p:spPr>
              <a:xfrm>
                <a:off x="2997738" y="1445804"/>
                <a:ext cx="1371600" cy="646331"/>
              </a:xfrm>
              <a:prstGeom prst="rect">
                <a:avLst/>
              </a:prstGeom>
            </p:spPr>
            <p:style>
              <a:lnRef idx="2">
                <a:schemeClr val="accent2"/>
              </a:lnRef>
              <a:fillRef idx="1">
                <a:schemeClr val="lt1"/>
              </a:fillRef>
              <a:effectRef idx="0">
                <a:schemeClr val="accent2"/>
              </a:effectRef>
              <a:fontRef idx="minor">
                <a:schemeClr val="dk1"/>
              </a:fontRef>
            </p:style>
            <p:txBody>
              <a:bodyPr wrap="square" rtlCol="0">
                <a:spAutoFit/>
              </a:bodyPr>
              <a:lstStyle/>
              <a:p>
                <a:pPr algn="ctr"/>
                <a:r>
                  <a:rPr lang="fr-FR" dirty="0"/>
                  <a:t>Réalisation de la vidéo</a:t>
                </a:r>
              </a:p>
            </p:txBody>
          </p:sp>
          <p:pic>
            <p:nvPicPr>
              <p:cNvPr id="10" name="Image 9"/>
              <p:cNvPicPr>
                <a:picLocks noChangeAspect="1"/>
              </p:cNvPicPr>
              <p:nvPr/>
            </p:nvPicPr>
            <p:blipFill>
              <a:blip r:embed="rId3"/>
              <a:stretch>
                <a:fillRect/>
              </a:stretch>
            </p:blipFill>
            <p:spPr>
              <a:xfrm>
                <a:off x="3160216" y="2100966"/>
                <a:ext cx="1043262" cy="1599668"/>
              </a:xfrm>
              <a:prstGeom prst="rect">
                <a:avLst/>
              </a:prstGeom>
            </p:spPr>
          </p:pic>
          <p:sp>
            <p:nvSpPr>
              <p:cNvPr id="11" name="Flèche droite 10"/>
              <p:cNvSpPr/>
              <p:nvPr/>
            </p:nvSpPr>
            <p:spPr>
              <a:xfrm>
                <a:off x="4428899" y="2735707"/>
                <a:ext cx="875212" cy="361473"/>
              </a:xfrm>
              <a:prstGeom prst="rightArrow">
                <a:avLst/>
              </a:prstGeom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fr-FR"/>
              </a:p>
            </p:txBody>
          </p:sp>
          <p:pic>
            <p:nvPicPr>
              <p:cNvPr id="12" name="Image 11"/>
              <p:cNvPicPr>
                <a:picLocks noChangeAspect="1"/>
              </p:cNvPicPr>
              <p:nvPr/>
            </p:nvPicPr>
            <p:blipFill>
              <a:blip r:embed="rId2"/>
              <a:stretch>
                <a:fillRect/>
              </a:stretch>
            </p:blipFill>
            <p:spPr>
              <a:xfrm>
                <a:off x="5412600" y="2112679"/>
                <a:ext cx="1371600" cy="1607531"/>
              </a:xfrm>
              <a:prstGeom prst="rect">
                <a:avLst/>
              </a:prstGeom>
            </p:spPr>
          </p:pic>
          <p:sp>
            <p:nvSpPr>
              <p:cNvPr id="13" name="ZoneTexte 12"/>
              <p:cNvSpPr txBox="1"/>
              <p:nvPr/>
            </p:nvSpPr>
            <p:spPr>
              <a:xfrm>
                <a:off x="5412600" y="1445804"/>
                <a:ext cx="1371600" cy="646331"/>
              </a:xfrm>
              <a:prstGeom prst="rect">
                <a:avLst/>
              </a:prstGeom>
            </p:spPr>
            <p:style>
              <a:lnRef idx="2">
                <a:schemeClr val="accent2"/>
              </a:lnRef>
              <a:fillRef idx="1">
                <a:schemeClr val="lt1"/>
              </a:fillRef>
              <a:effectRef idx="0">
                <a:schemeClr val="accent2"/>
              </a:effectRef>
              <a:fontRef idx="minor">
                <a:schemeClr val="dk1"/>
              </a:fontRef>
            </p:style>
            <p:txBody>
              <a:bodyPr wrap="square" rtlCol="0">
                <a:spAutoFit/>
              </a:bodyPr>
              <a:lstStyle/>
              <a:p>
                <a:pPr algn="ctr"/>
                <a:r>
                  <a:rPr lang="fr-FR" dirty="0"/>
                  <a:t>Arrêt     DCD-</a:t>
                </a:r>
                <a:r>
                  <a:rPr lang="fr-FR" dirty="0" err="1"/>
                  <a:t>Tracker</a:t>
                </a:r>
                <a:endParaRPr lang="fr-FR" dirty="0"/>
              </a:p>
            </p:txBody>
          </p:sp>
          <p:sp>
            <p:nvSpPr>
              <p:cNvPr id="14" name="Flèche droite 13"/>
              <p:cNvSpPr/>
              <p:nvPr/>
            </p:nvSpPr>
            <p:spPr>
              <a:xfrm>
                <a:off x="7005613" y="2720064"/>
                <a:ext cx="875212" cy="361473"/>
              </a:xfrm>
              <a:prstGeom prst="rightArrow">
                <a:avLst/>
              </a:prstGeom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fr-FR"/>
              </a:p>
            </p:txBody>
          </p:sp>
          <p:grpSp>
            <p:nvGrpSpPr>
              <p:cNvPr id="15" name="Groupe 14"/>
              <p:cNvGrpSpPr/>
              <p:nvPr/>
            </p:nvGrpSpPr>
            <p:grpSpPr>
              <a:xfrm>
                <a:off x="8514521" y="2112679"/>
                <a:ext cx="2095978" cy="1614846"/>
                <a:chOff x="8624350" y="1675510"/>
                <a:chExt cx="2095978" cy="1614846"/>
              </a:xfrm>
            </p:grpSpPr>
            <p:pic>
              <p:nvPicPr>
                <p:cNvPr id="16" name="Image 15"/>
                <p:cNvPicPr>
                  <a:picLocks noChangeAspect="1"/>
                </p:cNvPicPr>
                <p:nvPr/>
              </p:nvPicPr>
              <p:blipFill>
                <a:blip r:embed="rId3"/>
                <a:stretch>
                  <a:fillRect/>
                </a:stretch>
              </p:blipFill>
              <p:spPr>
                <a:xfrm>
                  <a:off x="8624350" y="1690688"/>
                  <a:ext cx="1043262" cy="1599668"/>
                </a:xfrm>
                <a:prstGeom prst="rect">
                  <a:avLst/>
                </a:prstGeom>
              </p:spPr>
            </p:pic>
            <p:pic>
              <p:nvPicPr>
                <p:cNvPr id="17" name="Image 16"/>
                <p:cNvPicPr>
                  <a:picLocks noChangeAspect="1"/>
                </p:cNvPicPr>
                <p:nvPr/>
              </p:nvPicPr>
              <p:blipFill>
                <a:blip r:embed="rId4"/>
                <a:stretch>
                  <a:fillRect/>
                </a:stretch>
              </p:blipFill>
              <p:spPr>
                <a:xfrm>
                  <a:off x="9667612" y="1675510"/>
                  <a:ext cx="1052716" cy="1614846"/>
                </a:xfrm>
                <a:prstGeom prst="rect">
                  <a:avLst/>
                </a:prstGeom>
              </p:spPr>
            </p:pic>
          </p:grpSp>
          <p:sp>
            <p:nvSpPr>
              <p:cNvPr id="18" name="ZoneTexte 17"/>
              <p:cNvSpPr txBox="1"/>
              <p:nvPr/>
            </p:nvSpPr>
            <p:spPr>
              <a:xfrm>
                <a:off x="7869651" y="1430160"/>
                <a:ext cx="3848466" cy="646331"/>
              </a:xfrm>
              <a:prstGeom prst="rect">
                <a:avLst/>
              </a:prstGeom>
            </p:spPr>
            <p:style>
              <a:lnRef idx="2">
                <a:schemeClr val="accent2"/>
              </a:lnRef>
              <a:fillRef idx="1">
                <a:schemeClr val="lt1"/>
              </a:fillRef>
              <a:effectRef idx="0">
                <a:schemeClr val="accent2"/>
              </a:effectRef>
              <a:fontRef idx="minor">
                <a:schemeClr val="dk1"/>
              </a:fontRef>
            </p:style>
            <p:txBody>
              <a:bodyPr wrap="square" rtlCol="0">
                <a:spAutoFit/>
              </a:bodyPr>
              <a:lstStyle/>
              <a:p>
                <a:pPr algn="ctr"/>
                <a:r>
                  <a:rPr lang="fr-FR" dirty="0"/>
                  <a:t>A ce stade 1 vidéo horodatée sur l’heure </a:t>
                </a:r>
                <a:r>
                  <a:rPr lang="fr-FR" dirty="0" err="1"/>
                  <a:t>windows</a:t>
                </a:r>
                <a:r>
                  <a:rPr lang="fr-FR" dirty="0"/>
                  <a:t> et 1 fichier .STP</a:t>
                </a:r>
              </a:p>
            </p:txBody>
          </p:sp>
          <p:pic>
            <p:nvPicPr>
              <p:cNvPr id="19" name="Image 18"/>
              <p:cNvPicPr>
                <a:picLocks noChangeAspect="1"/>
              </p:cNvPicPr>
              <p:nvPr/>
            </p:nvPicPr>
            <p:blipFill>
              <a:blip r:embed="rId5"/>
              <a:stretch>
                <a:fillRect/>
              </a:stretch>
            </p:blipFill>
            <p:spPr>
              <a:xfrm>
                <a:off x="7825228" y="4248580"/>
                <a:ext cx="2833220" cy="1614845"/>
              </a:xfrm>
              <a:prstGeom prst="rect">
                <a:avLst/>
              </a:prstGeom>
            </p:spPr>
          </p:pic>
          <p:sp>
            <p:nvSpPr>
              <p:cNvPr id="23" name="Demi-tour 22"/>
              <p:cNvSpPr/>
              <p:nvPr/>
            </p:nvSpPr>
            <p:spPr>
              <a:xfrm rot="5400000">
                <a:off x="9900387" y="3483546"/>
                <a:ext cx="2880701" cy="1385030"/>
              </a:xfrm>
              <a:prstGeom prst="uturnArrow">
                <a:avLst>
                  <a:gd name="adj1" fmla="val 15568"/>
                  <a:gd name="adj2" fmla="val 25000"/>
                  <a:gd name="adj3" fmla="val 25000"/>
                  <a:gd name="adj4" fmla="val 43750"/>
                  <a:gd name="adj5" fmla="val 95749"/>
                </a:avLst>
              </a:prstGeom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fr-FR">
                  <a:solidFill>
                    <a:schemeClr val="tx1"/>
                  </a:solidFill>
                </a:endParaRPr>
              </a:p>
            </p:txBody>
          </p:sp>
          <p:sp>
            <p:nvSpPr>
              <p:cNvPr id="24" name="ZoneTexte 23"/>
              <p:cNvSpPr txBox="1"/>
              <p:nvPr/>
            </p:nvSpPr>
            <p:spPr>
              <a:xfrm>
                <a:off x="7400830" y="5876464"/>
                <a:ext cx="4044682" cy="923330"/>
              </a:xfrm>
              <a:prstGeom prst="rect">
                <a:avLst/>
              </a:prstGeom>
            </p:spPr>
            <p:style>
              <a:lnRef idx="2">
                <a:schemeClr val="accent2"/>
              </a:lnRef>
              <a:fillRef idx="1">
                <a:schemeClr val="lt1"/>
              </a:fillRef>
              <a:effectRef idx="0">
                <a:schemeClr val="accent2"/>
              </a:effectRef>
              <a:fontRef idx="minor">
                <a:schemeClr val="dk1"/>
              </a:fontRef>
            </p:style>
            <p:txBody>
              <a:bodyPr wrap="square" rtlCol="0">
                <a:spAutoFit/>
              </a:bodyPr>
              <a:lstStyle/>
              <a:p>
                <a:pPr algn="ctr"/>
                <a:r>
                  <a:rPr lang="fr-FR" dirty="0"/>
                  <a:t>Utilisation de l’outil « SER TOOLBOX » pour créer une nouvelle vidéo horodatée sur l’heure GPS (au délais près)</a:t>
                </a:r>
              </a:p>
            </p:txBody>
          </p:sp>
          <p:pic>
            <p:nvPicPr>
              <p:cNvPr id="26" name="Image 25"/>
              <p:cNvPicPr>
                <a:picLocks noChangeAspect="1"/>
              </p:cNvPicPr>
              <p:nvPr/>
            </p:nvPicPr>
            <p:blipFill>
              <a:blip r:embed="rId6"/>
              <a:stretch>
                <a:fillRect/>
              </a:stretch>
            </p:blipFill>
            <p:spPr>
              <a:xfrm>
                <a:off x="4914032" y="4207119"/>
                <a:ext cx="1111993" cy="1692592"/>
              </a:xfrm>
              <a:prstGeom prst="rect">
                <a:avLst/>
              </a:prstGeom>
            </p:spPr>
          </p:pic>
          <p:sp>
            <p:nvSpPr>
              <p:cNvPr id="27" name="ZoneTexte 26"/>
              <p:cNvSpPr txBox="1"/>
              <p:nvPr/>
            </p:nvSpPr>
            <p:spPr>
              <a:xfrm>
                <a:off x="4203478" y="5895526"/>
                <a:ext cx="2484705" cy="923330"/>
              </a:xfrm>
              <a:prstGeom prst="rect">
                <a:avLst/>
              </a:prstGeom>
            </p:spPr>
            <p:style>
              <a:lnRef idx="2">
                <a:schemeClr val="accent2"/>
              </a:lnRef>
              <a:fillRef idx="1">
                <a:schemeClr val="lt1"/>
              </a:fillRef>
              <a:effectRef idx="0">
                <a:schemeClr val="accent2"/>
              </a:effectRef>
              <a:fontRef idx="minor">
                <a:schemeClr val="dk1"/>
              </a:fontRef>
            </p:style>
            <p:txBody>
              <a:bodyPr wrap="square" rtlCol="0">
                <a:spAutoFit/>
              </a:bodyPr>
              <a:lstStyle/>
              <a:p>
                <a:pPr algn="ctr"/>
                <a:r>
                  <a:rPr lang="fr-FR" dirty="0"/>
                  <a:t>La vidéo synchronisée peut avoir les formats SER ou ADV</a:t>
                </a:r>
              </a:p>
            </p:txBody>
          </p:sp>
          <p:sp>
            <p:nvSpPr>
              <p:cNvPr id="28" name="Flèche droite 27"/>
              <p:cNvSpPr/>
              <p:nvPr/>
            </p:nvSpPr>
            <p:spPr>
              <a:xfrm rot="10800000">
                <a:off x="3539227" y="5092035"/>
                <a:ext cx="875212" cy="361473"/>
              </a:xfrm>
              <a:prstGeom prst="rightArrow">
                <a:avLst/>
              </a:prstGeom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fr-FR"/>
              </a:p>
            </p:txBody>
          </p:sp>
        </p:grpSp>
        <p:pic>
          <p:nvPicPr>
            <p:cNvPr id="30" name="Image 29"/>
            <p:cNvPicPr>
              <a:picLocks noChangeAspect="1"/>
            </p:cNvPicPr>
            <p:nvPr/>
          </p:nvPicPr>
          <p:blipFill>
            <a:blip r:embed="rId7"/>
            <a:stretch>
              <a:fillRect/>
            </a:stretch>
          </p:blipFill>
          <p:spPr>
            <a:xfrm>
              <a:off x="646269" y="4042859"/>
              <a:ext cx="2573228" cy="1593943"/>
            </a:xfrm>
            <a:prstGeom prst="rect">
              <a:avLst/>
            </a:prstGeom>
          </p:spPr>
        </p:pic>
        <p:sp>
          <p:nvSpPr>
            <p:cNvPr id="31" name="ZoneTexte 30"/>
            <p:cNvSpPr txBox="1"/>
            <p:nvPr/>
          </p:nvSpPr>
          <p:spPr>
            <a:xfrm>
              <a:off x="822835" y="5734877"/>
              <a:ext cx="2350444" cy="923330"/>
            </a:xfrm>
            <a:prstGeom prst="rect">
              <a:avLst/>
            </a:prstGeom>
          </p:spPr>
          <p:style>
            <a:lnRef idx="2">
              <a:schemeClr val="accent2"/>
            </a:lnRef>
            <a:fillRef idx="1">
              <a:schemeClr val="lt1"/>
            </a:fillRef>
            <a:effectRef idx="0">
              <a:schemeClr val="accent2"/>
            </a:effectRef>
            <a:fontRef idx="minor">
              <a:schemeClr val="dk1"/>
            </a:fontRef>
          </p:style>
          <p:txBody>
            <a:bodyPr wrap="square" rtlCol="0">
              <a:spAutoFit/>
            </a:bodyPr>
            <a:lstStyle/>
            <a:p>
              <a:pPr algn="ctr"/>
              <a:r>
                <a:rPr lang="fr-FR" dirty="0"/>
                <a:t>Analyse </a:t>
              </a:r>
              <a:r>
                <a:rPr lang="fr-FR" dirty="0" err="1"/>
                <a:t>tangra</a:t>
              </a:r>
              <a:r>
                <a:rPr lang="fr-FR" dirty="0"/>
                <a:t> (inclure ici le délais de la chaine d’acquisition)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296357809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Facet</Template>
  <TotalTime>4329</TotalTime>
  <Words>500</Words>
  <Application>Microsoft Office PowerPoint</Application>
  <PresentationFormat>Grand écran</PresentationFormat>
  <Paragraphs>115</Paragraphs>
  <Slides>12</Slides>
  <Notes>0</Notes>
  <HiddenSlides>0</HiddenSlides>
  <MMClips>0</MMClips>
  <ScaleCrop>false</ScaleCrop>
  <HeadingPairs>
    <vt:vector size="6" baseType="variant">
      <vt:variant>
        <vt:lpstr>Polices utilisées</vt:lpstr>
      </vt:variant>
      <vt:variant>
        <vt:i4>4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12</vt:i4>
      </vt:variant>
    </vt:vector>
  </HeadingPairs>
  <TitlesOfParts>
    <vt:vector size="17" baseType="lpstr">
      <vt:lpstr>Arial</vt:lpstr>
      <vt:lpstr>Calibri</vt:lpstr>
      <vt:lpstr>Calibri Light</vt:lpstr>
      <vt:lpstr>Wingdings</vt:lpstr>
      <vt:lpstr>Thème Office</vt:lpstr>
      <vt:lpstr>CAMERAS NUMERIQUE ET HORODATAGE</vt:lpstr>
      <vt:lpstr>Présentation PowerPoint</vt:lpstr>
      <vt:lpstr>Présentation PowerPoint</vt:lpstr>
      <vt:lpstr>LES PARAMETRES INFLUENTS</vt:lpstr>
      <vt:lpstr>Présentation PowerPoint</vt:lpstr>
      <vt:lpstr>NOMBRE DE PIXELS</vt:lpstr>
      <vt:lpstr>Présentation PowerPoint</vt:lpstr>
      <vt:lpstr>TROUVER LES BONS PARAMETRES</vt:lpstr>
      <vt:lpstr>JUSTESSE DE L’HORODATAGE</vt:lpstr>
      <vt:lpstr>TIMEBOX</vt:lpstr>
      <vt:lpstr>GENIKA/DCDTRACKER</vt:lpstr>
      <vt:lpstr>DEROULEMENT D’UNE OBSERVATION</vt:lpstr>
    </vt:vector>
  </TitlesOfParts>
  <Company>Microsoft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BELOPOLSKYA OCCULTE U</dc:title>
  <dc:creator>lionel</dc:creator>
  <cp:lastModifiedBy>lionel rousselot</cp:lastModifiedBy>
  <cp:revision>308</cp:revision>
  <dcterms:created xsi:type="dcterms:W3CDTF">2019-04-27T18:40:58Z</dcterms:created>
  <dcterms:modified xsi:type="dcterms:W3CDTF">2021-01-07T19:46:42Z</dcterms:modified>
</cp:coreProperties>
</file>